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2" r:id="rId7"/>
    <p:sldId id="264" r:id="rId8"/>
    <p:sldId id="263" r:id="rId9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2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7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4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4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1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5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0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86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14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7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89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41F7-B427-4065-ABF4-D5A96B065B5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2ED6B-1E68-408B-8F27-07C6FF206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6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8286-12BC-4813-912F-0C2B8B96E8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</a:t>
            </a:r>
            <a:br>
              <a:rPr lang="en-GB" dirty="0"/>
            </a:br>
            <a:r>
              <a:rPr lang="en-GB" dirty="0"/>
              <a:t>week 12 </a:t>
            </a:r>
            <a:br>
              <a:rPr lang="en-GB" dirty="0"/>
            </a:br>
            <a:r>
              <a:rPr lang="en-GB" dirty="0"/>
              <a:t>w/c 30</a:t>
            </a:r>
            <a:r>
              <a:rPr lang="en-GB" baseline="30000" dirty="0"/>
              <a:t>th</a:t>
            </a:r>
            <a:r>
              <a:rPr lang="en-GB" dirty="0"/>
              <a:t> March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F626F-5A0D-4644-B4C8-BCFB8C94AC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DCB-FFD4-4F07-9E53-DBB5E3C51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E9EEF-1F55-4579-B121-57C5EC9BCB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C4E1CF-F571-41FC-86F5-F45B8E406BB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3830" y="478599"/>
            <a:ext cx="6530340" cy="901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DD00B5-9182-42CA-BFD0-390C7CABF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3837"/>
            <a:ext cx="6858000" cy="968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2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939596-BF8D-4342-8A7B-E85AD5EE4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405"/>
            <a:ext cx="6910830" cy="987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1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D75E9B-5C1D-475A-BF49-71736D901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8617"/>
            <a:ext cx="6689558" cy="955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6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CE35-3B24-4F09-A043-3C4465B27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687" y="423186"/>
            <a:ext cx="5829300" cy="849488"/>
          </a:xfrm>
        </p:spPr>
        <p:txBody>
          <a:bodyPr/>
          <a:lstStyle/>
          <a:p>
            <a:r>
              <a:rPr lang="en-GB" dirty="0"/>
              <a:t>TYM 4 p44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5025A6B-9817-4DBA-AAB0-2081AB737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5000" y="3048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6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F24B-6DE5-4554-8097-7CCDADE3A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316238"/>
            <a:ext cx="5829300" cy="1181025"/>
          </a:xfrm>
        </p:spPr>
        <p:txBody>
          <a:bodyPr/>
          <a:lstStyle/>
          <a:p>
            <a:r>
              <a:rPr lang="en-GB" dirty="0"/>
              <a:t>TYM5 p41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46A1A-757A-4A2E-8CB9-78F5EF93B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7751160"/>
            <a:ext cx="5143500" cy="2943577"/>
          </a:xfrm>
        </p:spPr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receipt, clock&#10;&#10;Description automatically generated">
            <a:extLst>
              <a:ext uri="{FF2B5EF4-FFF2-40B4-BE49-F238E27FC236}">
                <a16:creationId xmlns:a16="http://schemas.microsoft.com/office/drawing/2014/main" id="{B24E1F3A-04E2-41E1-B5DE-F72B44780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5000" y="3048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2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F24B-6DE5-4554-8097-7CCDADE3A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316238"/>
            <a:ext cx="5829300" cy="1181025"/>
          </a:xfrm>
        </p:spPr>
        <p:txBody>
          <a:bodyPr/>
          <a:lstStyle/>
          <a:p>
            <a:r>
              <a:rPr lang="en-GB" dirty="0"/>
              <a:t>TYM4 p50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46A1A-757A-4A2E-8CB9-78F5EF93B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7751160"/>
            <a:ext cx="5143500" cy="2943577"/>
          </a:xfrm>
        </p:spPr>
        <p:txBody>
          <a:bodyPr/>
          <a:lstStyle/>
          <a:p>
            <a:endParaRPr lang="en-GB"/>
          </a:p>
        </p:txBody>
      </p:sp>
      <p:pic>
        <p:nvPicPr>
          <p:cNvPr id="7" name="Picture 6" descr="A close up of a receipt&#10;&#10;Description automatically generated">
            <a:extLst>
              <a:ext uri="{FF2B5EF4-FFF2-40B4-BE49-F238E27FC236}">
                <a16:creationId xmlns:a16="http://schemas.microsoft.com/office/drawing/2014/main" id="{2EE6EC24-0C14-4B66-927F-9B4FA980C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5000" y="3048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9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18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Maths  week 12  w/c 30th March 2020</vt:lpstr>
      <vt:lpstr>PowerPoint Presentation</vt:lpstr>
      <vt:lpstr>PowerPoint Presentation</vt:lpstr>
      <vt:lpstr>PowerPoint Presentation</vt:lpstr>
      <vt:lpstr>PowerPoint Presentation</vt:lpstr>
      <vt:lpstr>TYM 4 p44</vt:lpstr>
      <vt:lpstr>TYM5 p41</vt:lpstr>
      <vt:lpstr>TYM4 p50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Burr</dc:creator>
  <cp:lastModifiedBy>Graham Burr</cp:lastModifiedBy>
  <cp:revision>5</cp:revision>
  <dcterms:created xsi:type="dcterms:W3CDTF">2020-03-25T17:27:12Z</dcterms:created>
  <dcterms:modified xsi:type="dcterms:W3CDTF">2020-03-26T19:58:26Z</dcterms:modified>
</cp:coreProperties>
</file>