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7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983DE-15BE-4CFC-8BF9-201CB43A5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1D1E7-93C9-40F5-972D-4C7050119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EFFA7-30D9-4B30-9CC5-346B6C3D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3B56-A743-486D-BEB6-411DD203015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8167D-0E7E-432A-BE4C-CDBB6645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90903-E0DA-487A-B588-352517F3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8BE-A8DD-4897-A790-21595B163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7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D4D6-56A0-4A46-9E6E-3BB1A0C8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33938-DB6E-4FD4-ABBB-EA09A7E3C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13F50-84DE-4DBA-90F9-E7CE682C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3B56-A743-486D-BEB6-411DD203015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2042E-1C21-45D2-B9B1-786F26D0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AB1D6-247C-4626-8317-2EA1C3E5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8BE-A8DD-4897-A790-21595B163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0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154EB-BC95-439F-8B6C-9B920F4F1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DE7B-F1ED-4E0F-A9AB-345F38283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981B8-0CE1-4191-B549-DC97B5A8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3B56-A743-486D-BEB6-411DD203015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D9DBC-EA4E-4FDD-AED8-15F9F1CB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C72E-0038-44D1-88E5-C56D39C2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8BE-A8DD-4897-A790-21595B163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7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1831-49EB-410E-A8BA-8201F6C6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90CC-1ED6-4C77-9B73-8A9E6DB7D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0A08F-7C10-4C2E-93CA-8ECABD0B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3B56-A743-486D-BEB6-411DD203015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70567-0724-4AA8-8804-B1A2C9A2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59629-D484-4BD7-87D8-4067D8F4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8BE-A8DD-4897-A790-21595B163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1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52C0-5921-45A5-8F15-BB4F6BE6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96E5E-B4A7-4DD8-8B97-F4D234EBE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2FD5-5094-4D02-BA8B-33816EDE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3B56-A743-486D-BEB6-411DD203015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0371-085F-4B31-9BFC-A74E6957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4BDE-F1D9-4C52-8FBA-973455DF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8BE-A8DD-4897-A790-21595B163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53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2F4B-4755-4157-A5DE-DEF494F0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2BD1C-FEF3-479D-9C62-83320C4EF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DBE7D-E154-423E-8F2F-01CD8975E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874CE-B08D-423F-9F1C-D33C5B43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3B56-A743-486D-BEB6-411DD203015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A2445-876D-4DCD-AF15-B59184EC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82EBC-CB15-4986-BE83-81696146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8BE-A8DD-4897-A790-21595B163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22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B27B-2A92-436B-9356-16FF503A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53DBB-7F45-46B4-9B89-84C74F791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A0935-4E34-4407-BB58-9A0CC86C6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95C6D-C997-4E58-9044-A68FFCDCC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352E2-17BB-41BE-AFF5-E42E84761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4EC19-89E5-4C3D-8106-B9362D14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3B56-A743-486D-BEB6-411DD203015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CB02F7-82C8-4E82-89EF-8E38C660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540E2D-4609-4D3B-8FA1-DF071BE1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8BE-A8DD-4897-A790-21595B163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3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6992-0852-43CC-9290-FDBDDCB7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270A0-7830-4276-812A-A30C74D6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3B56-A743-486D-BEB6-411DD203015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2092D-02E7-42AF-A686-F3D6FA1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5E0F3-CCAA-49B8-8F88-1C35E35B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8BE-A8DD-4897-A790-21595B163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13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98A04-E283-42E7-8764-8F320A37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3B56-A743-486D-BEB6-411DD203015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636CA-9B11-44CC-8342-D0DB1920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94A12-E129-4F72-98D0-73AEA721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8BE-A8DD-4897-A790-21595B163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2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39EB-9E58-4D97-BF0E-A0E39C1E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AF334-7CDA-4D84-968C-9D101519F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8B541-AFAC-4F23-B332-C51EAFC0C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1B84C-AFB5-41BB-93AB-CF5D49D66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3B56-A743-486D-BEB6-411DD203015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CB1F3-8173-4E19-8D8E-9752B801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DD290-040C-4BEA-BE18-C19146F0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8BE-A8DD-4897-A790-21595B163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1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9D7B-1A0C-411A-B096-554A2F34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5CD51-C555-4578-85E2-8A072FB05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6B43E-D332-4A34-9730-024B0F621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7709B-6368-487D-954C-8E1241F5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3B56-A743-486D-BEB6-411DD203015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73490-0800-40E2-9277-4DD38F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B2445-D0F7-42F9-B95B-3873AD62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8BE-A8DD-4897-A790-21595B163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4C953B-6BD3-44DA-9408-7730453D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CE7E0-D445-4736-B0A1-B33EB77B7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ED7CB-DEC9-451B-A962-657C51F9D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3B56-A743-486D-BEB6-411DD203015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45778-1CC6-4C09-9B01-BBA39B10B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1FA1B-BFCE-4E5F-88DB-CBD6C9170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08BE-A8DD-4897-A790-21595B163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9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BA97-4681-4089-95A9-C79D2C624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Spring week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52533-E47C-44D1-B989-D608D6CE3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4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58E106-2ABD-4980-B360-5E0354FDD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298257"/>
            <a:ext cx="7581900" cy="51595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6038DC-7D70-4017-9DF7-DAD56EB938F7}"/>
              </a:ext>
            </a:extLst>
          </p:cNvPr>
          <p:cNvSpPr/>
          <p:nvPr/>
        </p:nvSpPr>
        <p:spPr>
          <a:xfrm>
            <a:off x="6467475" y="314325"/>
            <a:ext cx="2600325" cy="471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8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58E106-2ABD-4980-B360-5E0354FDD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298257"/>
            <a:ext cx="7581900" cy="51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0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87B6EE-5AD6-41F6-86EE-284903D7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4" y="209203"/>
            <a:ext cx="6429190" cy="64395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23C81-09DC-455A-842E-69BDD8D2A40D}"/>
              </a:ext>
            </a:extLst>
          </p:cNvPr>
          <p:cNvSpPr/>
          <p:nvPr/>
        </p:nvSpPr>
        <p:spPr>
          <a:xfrm>
            <a:off x="6880194" y="213064"/>
            <a:ext cx="2068497" cy="350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65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87B6EE-5AD6-41F6-86EE-284903D7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4" y="209203"/>
            <a:ext cx="6429190" cy="64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78F3-A2F6-48AD-A472-34D4DB6F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Wednesday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E783D-A96A-4B0C-990C-FFF887BC7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738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B7ED28-8869-473C-B6B3-16FD9CA08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8" y="609072"/>
            <a:ext cx="9152878" cy="50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B3F9F2-2ABB-4267-AA5A-BBE3F221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4" y="757616"/>
            <a:ext cx="10294093" cy="452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9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89F70B-4DC8-4439-99B1-A2E83AE0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332" y="196689"/>
            <a:ext cx="7084843" cy="55040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A71049-EA22-4ADC-AA43-BF029C2CBB66}"/>
              </a:ext>
            </a:extLst>
          </p:cNvPr>
          <p:cNvSpPr/>
          <p:nvPr/>
        </p:nvSpPr>
        <p:spPr>
          <a:xfrm>
            <a:off x="6684885" y="204186"/>
            <a:ext cx="2423604" cy="5131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4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89F70B-4DC8-4439-99B1-A2E83AE0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332" y="196689"/>
            <a:ext cx="7084843" cy="550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68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0EBC8-0305-4E99-9FFA-31731639F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81" y="362640"/>
            <a:ext cx="7375632" cy="5118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3AAE62-7DCA-4100-8098-A8FFACD7508E}"/>
              </a:ext>
            </a:extLst>
          </p:cNvPr>
          <p:cNvSpPr/>
          <p:nvPr/>
        </p:nvSpPr>
        <p:spPr>
          <a:xfrm>
            <a:off x="6596109" y="346229"/>
            <a:ext cx="2325949" cy="3195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1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7593-A832-4C99-9B93-65FA6F328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Monday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CB4B6-A01C-41CB-831A-9F72E0D03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691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0EBC8-0305-4E99-9FFA-31731639F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81" y="362640"/>
            <a:ext cx="7375632" cy="51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34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345B-D9BC-4AF8-B654-82FA0F6C5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Thursday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B4BEB-E943-4FF6-9772-B78620E23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033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17B84F-7644-4695-A180-B6E0E4CE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8" y="612559"/>
            <a:ext cx="10331016" cy="38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30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DCA4DA-2D5C-43C7-8E00-17A6B2604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81" y="723900"/>
            <a:ext cx="9228682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0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6804AD-B515-4C44-9091-3B5B9140B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25" y="479394"/>
            <a:ext cx="10865690" cy="39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86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7AE8E-57B6-4529-8E7C-838D48566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58" y="-76553"/>
            <a:ext cx="6889072" cy="6755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5E7EBD-5BD6-4DDC-AB28-473A2B1CD4FE}"/>
              </a:ext>
            </a:extLst>
          </p:cNvPr>
          <p:cNvSpPr/>
          <p:nvPr/>
        </p:nvSpPr>
        <p:spPr>
          <a:xfrm>
            <a:off x="7288567" y="88777"/>
            <a:ext cx="2086252" cy="6560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53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7AE8E-57B6-4529-8E7C-838D48566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58" y="-76553"/>
            <a:ext cx="6889072" cy="675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90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4A962B-68D5-450A-83DB-18C47AAAB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93" y="79250"/>
            <a:ext cx="7480870" cy="55166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E7E438-A56B-46A6-9711-BD1B87390B1B}"/>
              </a:ext>
            </a:extLst>
          </p:cNvPr>
          <p:cNvSpPr/>
          <p:nvPr/>
        </p:nvSpPr>
        <p:spPr>
          <a:xfrm>
            <a:off x="6569476" y="701336"/>
            <a:ext cx="2459114" cy="4136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75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4A962B-68D5-450A-83DB-18C47AAAB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93" y="79250"/>
            <a:ext cx="7480870" cy="55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16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345B-D9BC-4AF8-B654-82FA0F6C5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B4BEB-E943-4FF6-9772-B78620E23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5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C608D-C264-4B64-8FC3-0AD1777FC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22" y="752475"/>
            <a:ext cx="1056860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60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074C0D-6363-45D6-BC68-D15BFD009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462234"/>
            <a:ext cx="9745737" cy="38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22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D85059-6F8D-417F-A066-C2CE8D98F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69" y="606664"/>
            <a:ext cx="9416861" cy="43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8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8A013E-6962-4F93-9640-4ED417D06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47" y="1349406"/>
            <a:ext cx="9885350" cy="290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13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FE5C6C-A33C-413F-A0EB-A5F64EB64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49" y="449858"/>
            <a:ext cx="6568643" cy="61056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E90333-6D1B-4893-9248-F2134087E266}"/>
              </a:ext>
            </a:extLst>
          </p:cNvPr>
          <p:cNvSpPr/>
          <p:nvPr/>
        </p:nvSpPr>
        <p:spPr>
          <a:xfrm>
            <a:off x="6862439" y="470517"/>
            <a:ext cx="2032986" cy="2787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323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FE5C6C-A33C-413F-A0EB-A5F64EB64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49" y="449858"/>
            <a:ext cx="6568643" cy="61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FF5289-DDCB-4403-9669-05365A143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12" y="124661"/>
            <a:ext cx="6906827" cy="67180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E7DB63-5A23-4937-9578-6D083AF3D5D1}"/>
              </a:ext>
            </a:extLst>
          </p:cNvPr>
          <p:cNvSpPr/>
          <p:nvPr/>
        </p:nvSpPr>
        <p:spPr>
          <a:xfrm>
            <a:off x="7288567" y="88777"/>
            <a:ext cx="2317072" cy="3231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72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FF5289-DDCB-4403-9669-05365A143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12" y="124661"/>
            <a:ext cx="6906827" cy="671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5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FD1DC0-450F-4B8C-976A-D7A362EF2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39" y="676275"/>
            <a:ext cx="11025272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9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8003DD-3CB0-46DA-B25D-2BA7FB4B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9" y="221155"/>
            <a:ext cx="6472793" cy="6345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5FD703-28AB-442E-850C-F991C6DF737A}"/>
              </a:ext>
            </a:extLst>
          </p:cNvPr>
          <p:cNvSpPr/>
          <p:nvPr/>
        </p:nvSpPr>
        <p:spPr>
          <a:xfrm>
            <a:off x="5086905" y="133165"/>
            <a:ext cx="2121763" cy="437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1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8003DD-3CB0-46DA-B25D-2BA7FB4B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9" y="221155"/>
            <a:ext cx="6472793" cy="63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9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DE9B1-6546-4E25-B434-4CCE9EB3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45" y="530230"/>
            <a:ext cx="6247105" cy="61953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7B7B7A-416E-48A5-B887-EC5E9AFD797E}"/>
              </a:ext>
            </a:extLst>
          </p:cNvPr>
          <p:cNvSpPr/>
          <p:nvPr/>
        </p:nvSpPr>
        <p:spPr>
          <a:xfrm>
            <a:off x="6862439" y="532660"/>
            <a:ext cx="2006353" cy="5557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2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BE32-0F28-4377-AB17-2B8812F3C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Tuesday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F3D5C-86AA-472A-91DF-EB346EB34B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3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FAAC4-C92E-4E5C-B2F8-E50DB440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423" y="48286"/>
            <a:ext cx="6995604" cy="68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Widescreen</PresentationFormat>
  <Paragraphs>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Spring week 11</vt:lpstr>
      <vt:lpstr>Monday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Tuesday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week 11</dc:title>
  <dc:creator>Graham Burr</dc:creator>
  <cp:lastModifiedBy>Graham Burr</cp:lastModifiedBy>
  <cp:revision>3</cp:revision>
  <dcterms:created xsi:type="dcterms:W3CDTF">2020-03-16T19:37:23Z</dcterms:created>
  <dcterms:modified xsi:type="dcterms:W3CDTF">2020-03-16T19:58:23Z</dcterms:modified>
</cp:coreProperties>
</file>