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5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70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6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1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9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9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9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23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0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E278-EA92-4376-8A7B-BC2A88E181A0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862F-74E6-409E-B0AF-FF923A3613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ACB6-1AAC-4229-9C5E-8483D80FD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053" y="128337"/>
            <a:ext cx="5829300" cy="1347092"/>
          </a:xfrm>
        </p:spPr>
        <p:txBody>
          <a:bodyPr/>
          <a:lstStyle/>
          <a:p>
            <a:r>
              <a:rPr lang="en-GB" dirty="0"/>
              <a:t>Time </a:t>
            </a:r>
            <a:r>
              <a:rPr lang="en-GB"/>
              <a:t>Yourself Tests 1-4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F8BD0-14EA-4F7A-AACD-3F5E23F2DA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C8771262-7578-4DC3-A4E5-5713DC4ED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0" y="1901662"/>
            <a:ext cx="6767010" cy="900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91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D4BA6CF-C42F-4AF1-9CB7-4A9B472C0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3524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3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Time Yourself Tests 1-4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Yourself Tests 1-4</dc:title>
  <dc:creator>Graham Burr</dc:creator>
  <cp:lastModifiedBy>Graham Burr</cp:lastModifiedBy>
  <cp:revision>1</cp:revision>
  <dcterms:created xsi:type="dcterms:W3CDTF">2020-03-26T20:41:22Z</dcterms:created>
  <dcterms:modified xsi:type="dcterms:W3CDTF">2020-03-26T20:43:00Z</dcterms:modified>
</cp:coreProperties>
</file>