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  <p:sldId id="264" r:id="rId3"/>
    <p:sldId id="265" r:id="rId4"/>
    <p:sldId id="266" r:id="rId5"/>
    <p:sldId id="267" r:id="rId6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05FF2B2-B39A-4B50-AA22-00E35085C993}"/>
              </a:ext>
            </a:extLst>
          </p:cNvPr>
          <p:cNvCxnSpPr/>
          <p:nvPr/>
        </p:nvCxnSpPr>
        <p:spPr>
          <a:xfrm>
            <a:off x="2417763" y="3529013"/>
            <a:ext cx="8637587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/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FF42C3B-5AAA-4797-A48E-5E72B93EB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7622A-C7A0-457C-8223-8C5EF2A3E811}" type="datetimeFigureOut">
              <a:rPr lang="en-GB"/>
              <a:pPr>
                <a:defRPr/>
              </a:pPr>
              <a:t>29/03/2020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E241FBE-CEDC-496E-AC9E-FBF79E50C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16175" y="328613"/>
            <a:ext cx="4973638" cy="3095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E1F9308-DC85-4661-BD6E-13DCD102D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38275" y="798513"/>
            <a:ext cx="809625" cy="504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670F1-799E-4EF3-B736-9718CCB0B92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402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DC26E12-D28A-4D9C-A9B5-B459893AA56B}"/>
              </a:ext>
            </a:extLst>
          </p:cNvPr>
          <p:cNvCxnSpPr/>
          <p:nvPr/>
        </p:nvCxnSpPr>
        <p:spPr>
          <a:xfrm>
            <a:off x="1454150" y="1847850"/>
            <a:ext cx="96075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B9B8505-1D44-4A48-A26C-85A975669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07A68-1022-4ADC-8497-31DA87E7F75D}" type="datetimeFigureOut">
              <a:rPr lang="en-GB"/>
              <a:pPr>
                <a:defRPr/>
              </a:pPr>
              <a:t>29/03/2020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D542525-3A32-4E99-BF39-8485927F4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F178F4D-DC50-4B76-BCBF-9CB57229C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8EBFD-CEC4-4FD6-9E75-9A206263906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493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CEACC26-3392-460F-B2BC-8D9D567720B1}"/>
              </a:ext>
            </a:extLst>
          </p:cNvPr>
          <p:cNvCxnSpPr/>
          <p:nvPr/>
        </p:nvCxnSpPr>
        <p:spPr>
          <a:xfrm>
            <a:off x="9439275" y="798513"/>
            <a:ext cx="0" cy="466090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E8E4D3B-12AC-4943-BBA9-148EB18E9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41676-A85F-4474-A264-3600D43945F4}" type="datetimeFigureOut">
              <a:rPr lang="en-GB"/>
              <a:pPr>
                <a:defRPr/>
              </a:pPr>
              <a:t>29/03/2020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9794B35-0E3E-4B64-A2E9-3792D3927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950AE10-9F40-4D79-943B-F1A7268BD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BD958-B351-4E39-B2ED-FD8884D1F68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2909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C99FF4-7F04-41DA-A8B7-C9172566978E}"/>
              </a:ext>
            </a:extLst>
          </p:cNvPr>
          <p:cNvCxnSpPr/>
          <p:nvPr/>
        </p:nvCxnSpPr>
        <p:spPr>
          <a:xfrm>
            <a:off x="1454150" y="1847850"/>
            <a:ext cx="96075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77B9099-F624-4B56-A7F6-9A00155BF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D2AE1-5F52-4C53-B71B-11BAF58E0D99}" type="datetimeFigureOut">
              <a:rPr lang="en-GB"/>
              <a:pPr>
                <a:defRPr/>
              </a:pPr>
              <a:t>29/03/2020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4278EFA-A8C1-4ADD-B26D-A30036CE1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033E430-3295-4DFB-9E86-F270AAE1A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482FF-1207-4AF0-8361-793A6E24AA2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737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FF865DA-AE03-498D-9A1E-42A3D83BE2A4}"/>
              </a:ext>
            </a:extLst>
          </p:cNvPr>
          <p:cNvCxnSpPr/>
          <p:nvPr/>
        </p:nvCxnSpPr>
        <p:spPr>
          <a:xfrm>
            <a:off x="1454150" y="3805238"/>
            <a:ext cx="863123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/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BDF1F34-8323-4AEF-A5C6-1E71C97C0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3EBB3-1E74-4588-91F5-A4CF88635ECD}" type="datetimeFigureOut">
              <a:rPr lang="en-GB"/>
              <a:pPr>
                <a:defRPr/>
              </a:pPr>
              <a:t>29/03/2020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B53ABA9-BEFA-4947-ABA3-AB7B0B3ED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8193052-92B3-4689-8DC0-C5E01985C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5B8DA-6B3A-462F-9EDB-142E1D4F02C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2683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374A86B-C465-48F9-A4E6-35D70B7BD364}"/>
              </a:ext>
            </a:extLst>
          </p:cNvPr>
          <p:cNvCxnSpPr/>
          <p:nvPr/>
        </p:nvCxnSpPr>
        <p:spPr>
          <a:xfrm>
            <a:off x="1454150" y="1847850"/>
            <a:ext cx="96075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5EBE0DEA-D38C-47A2-93ED-7A56883E2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BCCE0-6356-4581-8403-43A691D8E10E}" type="datetimeFigureOut">
              <a:rPr lang="en-GB"/>
              <a:pPr>
                <a:defRPr/>
              </a:pPr>
              <a:t>29/03/2020</a:t>
            </a:fld>
            <a:endParaRPr lang="en-GB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60A4FCC7-7440-42C1-9194-84C8E1EB2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81829B5F-A9DC-449F-A6A6-C1F82DCAC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D106A-52B1-47FC-B475-63C99ADDA45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010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5A256E9-4995-4749-986F-A72C05409D85}"/>
              </a:ext>
            </a:extLst>
          </p:cNvPr>
          <p:cNvCxnSpPr/>
          <p:nvPr/>
        </p:nvCxnSpPr>
        <p:spPr>
          <a:xfrm>
            <a:off x="1454150" y="1847850"/>
            <a:ext cx="96075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34FA461D-C834-4B14-997F-38B2561E4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78B17-3AD4-4E92-8577-39BAE79C0691}" type="datetimeFigureOut">
              <a:rPr lang="en-GB"/>
              <a:pPr>
                <a:defRPr/>
              </a:pPr>
              <a:t>29/03/2020</a:t>
            </a:fld>
            <a:endParaRPr lang="en-GB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CAE692EE-C20C-4455-ADE2-23C51D33A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47CFF5C3-3C53-45C8-AC3F-582E9D6E4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A14F8-43C8-49D1-A919-041D387D4B2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795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DCB7212-ADC1-486A-9378-13CCFB42F0B7}"/>
              </a:ext>
            </a:extLst>
          </p:cNvPr>
          <p:cNvCxnSpPr/>
          <p:nvPr/>
        </p:nvCxnSpPr>
        <p:spPr>
          <a:xfrm>
            <a:off x="1454150" y="1847850"/>
            <a:ext cx="96075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F10FB9F0-423B-447E-859C-7A5D1FF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754EF-0423-47A3-AD3D-A2C063E78131}" type="datetimeFigureOut">
              <a:rPr lang="en-GB"/>
              <a:pPr>
                <a:defRPr/>
              </a:pPr>
              <a:t>29/03/2020</a:t>
            </a:fld>
            <a:endParaRPr lang="en-GB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3AC050A-D002-4549-BDC1-DA81C4334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474E10DF-6605-4F59-A75B-0D0FC793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AD227-4ACB-4679-BA45-38A381CEA4A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9047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6911B7E-0E3B-497F-8163-D5BE5C036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2867F-F1C1-432B-86E5-29B527C08223}" type="datetimeFigureOut">
              <a:rPr lang="en-GB"/>
              <a:pPr>
                <a:defRPr/>
              </a:pPr>
              <a:t>29/03/2020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7EDADF9-880E-4265-991B-7DD618DBD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9D0BB91-ECB9-4482-9F5E-1D4CBC2B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20A68-76E3-4A2E-9E2A-BE8E068B3FE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9848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614B2BF-8A2A-4DD2-B1AA-42E9A6296B33}"/>
              </a:ext>
            </a:extLst>
          </p:cNvPr>
          <p:cNvCxnSpPr/>
          <p:nvPr/>
        </p:nvCxnSpPr>
        <p:spPr>
          <a:xfrm>
            <a:off x="1447800" y="3205163"/>
            <a:ext cx="32702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201D2A0D-7250-468F-A31D-1CAA0057E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6AADB-00DD-4562-B1C4-C4C6C118950D}" type="datetimeFigureOut">
              <a:rPr lang="en-GB"/>
              <a:pPr>
                <a:defRPr/>
              </a:pPr>
              <a:t>29/03/2020</a:t>
            </a:fld>
            <a:endParaRPr lang="en-GB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189B1FFE-A1F6-4984-BA58-20B54E301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6DACEB37-7E7D-43C1-B6C5-4F6FB0BC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00646-90D9-4A8C-8746-D5EC6F3C801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8779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0">
            <a:extLst>
              <a:ext uri="{FF2B5EF4-FFF2-40B4-BE49-F238E27FC236}">
                <a16:creationId xmlns:a16="http://schemas.microsoft.com/office/drawing/2014/main" id="{98DF7F3B-E734-4FAF-BD62-1F0558E11501}"/>
              </a:ext>
            </a:extLst>
          </p:cNvPr>
          <p:cNvGrpSpPr>
            <a:grpSpLocks/>
          </p:cNvGrpSpPr>
          <p:nvPr/>
        </p:nvGrpSpPr>
        <p:grpSpPr bwMode="auto">
          <a:xfrm>
            <a:off x="7477125" y="482600"/>
            <a:ext cx="4075113" cy="5148263"/>
            <a:chOff x="7477387" y="482170"/>
            <a:chExt cx="4074533" cy="514910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671F30B-6588-4A21-BCB4-9398AF773067}"/>
                </a:ext>
              </a:extLst>
            </p:cNvPr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C05F311-F366-41B2-8CE5-C8B95223D016}"/>
                </a:ext>
              </a:extLst>
            </p:cNvPr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4D474F-1295-4BDF-82C3-10FF20F79CB9}"/>
              </a:ext>
            </a:extLst>
          </p:cNvPr>
          <p:cNvCxnSpPr/>
          <p:nvPr/>
        </p:nvCxnSpPr>
        <p:spPr>
          <a:xfrm>
            <a:off x="1447800" y="3143250"/>
            <a:ext cx="552767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888048FA-390A-43F8-BAF6-A9C3E09CE0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7800" y="5470525"/>
            <a:ext cx="5527675" cy="319088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fld id="{A757F4C1-2FF2-4E7E-B534-46D3AC129025}" type="datetimeFigureOut">
              <a:rPr lang="en-GB"/>
              <a:pPr>
                <a:defRPr/>
              </a:pPr>
              <a:t>29/03/2020</a:t>
            </a:fld>
            <a:endParaRPr lang="en-GB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F6EC1357-7805-4AB6-9CD3-822D53575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47800" y="319088"/>
            <a:ext cx="5540375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AC8E6D1A-0E3F-4971-9E5E-8AB782F7B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A44AB-5230-48FC-8094-41AE56C1BF1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962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B59EBF-D63F-4C2B-93FC-C6825F8EACEC}"/>
              </a:ext>
            </a:extLst>
          </p:cNvPr>
          <p:cNvSpPr/>
          <p:nvPr/>
        </p:nvSpPr>
        <p:spPr>
          <a:xfrm>
            <a:off x="0" y="2019300"/>
            <a:ext cx="12192000" cy="41068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7" name="Picture 6">
            <a:extLst>
              <a:ext uri="{FF2B5EF4-FFF2-40B4-BE49-F238E27FC236}">
                <a16:creationId xmlns:a16="http://schemas.microsoft.com/office/drawing/2014/main" id="{4FE3C613-8763-431B-A553-74B2D6A79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>
            <a:fillRect/>
          </a:stretch>
        </p:blipFill>
        <p:spPr bwMode="black">
          <a:xfrm>
            <a:off x="0" y="6126163"/>
            <a:ext cx="121920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C618CD-0BFE-4D2D-8824-366D73FAE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975" y="804863"/>
            <a:ext cx="9604375" cy="10493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9" name="Text Placeholder 2">
            <a:extLst>
              <a:ext uri="{FF2B5EF4-FFF2-40B4-BE49-F238E27FC236}">
                <a16:creationId xmlns:a16="http://schemas.microsoft.com/office/drawing/2014/main" id="{C0C34815-0F3A-4909-9D2D-4D37AEB367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450975" y="2016125"/>
            <a:ext cx="9604375" cy="344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9B87A5-137A-469C-95CE-0C2921B6C3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54913" y="330200"/>
            <a:ext cx="3500437" cy="309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056A069-560F-4D44-AFEC-BA6530793F49}" type="datetimeFigureOut">
              <a:rPr lang="en-GB"/>
              <a:pPr>
                <a:defRPr/>
              </a:pPr>
              <a:t>29/03/2020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41276-E1FB-4B36-BDCE-45BBE4DA02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50975" y="328613"/>
            <a:ext cx="5938838" cy="3095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24B84-7F9F-401C-B163-CCBD75301F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798513"/>
            <a:ext cx="811213" cy="5048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2800" smtClean="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808A8796-F604-4F12-BA9E-CABAD8F7FBC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E08C5C4-8BAF-48CF-B411-60588122168D}"/>
              </a:ext>
            </a:extLst>
          </p:cNvPr>
          <p:cNvCxnSpPr/>
          <p:nvPr/>
        </p:nvCxnSpPr>
        <p:spPr>
          <a:xfrm>
            <a:off x="0" y="6127750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2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2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anose="020B0502020104020203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anose="020B0502020104020203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anose="020B0502020104020203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anose="020B0502020104020203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anose="020B0502020104020203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anose="020B0502020104020203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anose="020B0502020104020203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anose="020B0502020104020203" pitchFamily="34" charset="0"/>
        </a:defRPr>
      </a:lvl9pPr>
    </p:titleStyle>
    <p:bodyStyle>
      <a:lvl1pPr marL="228600" indent="-228600" algn="l" rtl="0" fontAlgn="base">
        <a:lnSpc>
          <a:spcPct val="120000"/>
        </a:lnSpc>
        <a:spcBef>
          <a:spcPts val="10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0067B-C8EE-47D8-9E54-720580315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2291" name="Picture 10" descr="A close up of a tree&#10;&#10;Description automatically generated">
            <a:extLst>
              <a:ext uri="{FF2B5EF4-FFF2-40B4-BE49-F238E27FC236}">
                <a16:creationId xmlns:a16="http://schemas.microsoft.com/office/drawing/2014/main" id="{4F10D1D6-D896-4D4C-B961-7322042CD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25" y="0"/>
            <a:ext cx="4894263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11">
            <a:extLst>
              <a:ext uri="{FF2B5EF4-FFF2-40B4-BE49-F238E27FC236}">
                <a16:creationId xmlns:a16="http://schemas.microsoft.com/office/drawing/2014/main" id="{C8BFF0F9-2D41-4021-BE7C-CDBE771C7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0"/>
            <a:ext cx="4892675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74FA4-D9F8-4EBC-A035-4152BF17C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3315" name="Content Placeholder 4" descr="A picture containing water, hydrant, cake, white&#10;&#10;Description automatically generated">
            <a:extLst>
              <a:ext uri="{FF2B5EF4-FFF2-40B4-BE49-F238E27FC236}">
                <a16:creationId xmlns:a16="http://schemas.microsoft.com/office/drawing/2014/main" id="{467A2B9F-7647-4DFD-BD6B-68EB6EF092F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1063" y="0"/>
            <a:ext cx="4919662" cy="6559550"/>
          </a:xfrm>
        </p:spPr>
      </p:pic>
      <p:pic>
        <p:nvPicPr>
          <p:cNvPr id="13316" name="Picture 6" descr="A picture containing rug, food, water&#10;&#10;Description automatically generated">
            <a:extLst>
              <a:ext uri="{FF2B5EF4-FFF2-40B4-BE49-F238E27FC236}">
                <a16:creationId xmlns:a16="http://schemas.microsoft.com/office/drawing/2014/main" id="{81DE7B7F-D92F-457F-93CF-B0C8861EA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163" y="0"/>
            <a:ext cx="4919662" cy="655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E3BAD-E774-4204-AFB0-D577FE9C5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4339" name="Content Placeholder 4">
            <a:extLst>
              <a:ext uri="{FF2B5EF4-FFF2-40B4-BE49-F238E27FC236}">
                <a16:creationId xmlns:a16="http://schemas.microsoft.com/office/drawing/2014/main" id="{725AE24D-3901-4EF4-8402-48D44F97B3E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3275" y="0"/>
            <a:ext cx="4981575" cy="6640513"/>
          </a:xfrm>
        </p:spPr>
      </p:pic>
      <p:pic>
        <p:nvPicPr>
          <p:cNvPr id="14340" name="Picture 6" descr="A picture containing tree&#10;&#10;Description automatically generated">
            <a:extLst>
              <a:ext uri="{FF2B5EF4-FFF2-40B4-BE49-F238E27FC236}">
                <a16:creationId xmlns:a16="http://schemas.microsoft.com/office/drawing/2014/main" id="{5B33E847-3EA0-4C8A-AE74-8758C9585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213" y="0"/>
            <a:ext cx="4981575" cy="664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CB40B-3C9F-4B5A-9997-08FA293E1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5363" name="Content Placeholder 4" descr="A picture containing water, train, hydrant&#10;&#10;Description automatically generated">
            <a:extLst>
              <a:ext uri="{FF2B5EF4-FFF2-40B4-BE49-F238E27FC236}">
                <a16:creationId xmlns:a16="http://schemas.microsoft.com/office/drawing/2014/main" id="{FF148185-0A8F-4401-AF33-90BE705D1F3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0913" y="0"/>
            <a:ext cx="4872037" cy="6496050"/>
          </a:xfrm>
        </p:spPr>
      </p:pic>
      <p:pic>
        <p:nvPicPr>
          <p:cNvPr id="15364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B34BE751-030C-4AED-90C5-16AA46447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913" y="0"/>
            <a:ext cx="4872037" cy="649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7174E-1A69-49FC-9804-65E0D2082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16387" name="Content Placeholder 4">
            <a:extLst>
              <a:ext uri="{FF2B5EF4-FFF2-40B4-BE49-F238E27FC236}">
                <a16:creationId xmlns:a16="http://schemas.microsoft.com/office/drawing/2014/main" id="{9CF8AE57-BF17-4EDD-B800-D60DAA17844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3900" y="0"/>
            <a:ext cx="4987925" cy="6650038"/>
          </a:xfrm>
        </p:spPr>
      </p:pic>
      <p:pic>
        <p:nvPicPr>
          <p:cNvPr id="16388" name="Picture 6" descr="A picture containing sky&#10;&#10;Description automatically generated">
            <a:extLst>
              <a:ext uri="{FF2B5EF4-FFF2-40B4-BE49-F238E27FC236}">
                <a16:creationId xmlns:a16="http://schemas.microsoft.com/office/drawing/2014/main" id="{F51A6188-0F02-470D-B78C-FD4252B2A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175" y="0"/>
            <a:ext cx="4987925" cy="665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Widescreen</PresentationFormat>
  <Paragraphs>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Gill Sans MT</vt:lpstr>
      <vt:lpstr>Arial</vt:lpstr>
      <vt:lpstr>Calibri</vt:lpstr>
      <vt:lpstr>Gallery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 2</dc:title>
  <dc:creator>Fiona Waite</dc:creator>
  <cp:lastModifiedBy>Fiona Waite</cp:lastModifiedBy>
  <cp:revision>2</cp:revision>
  <dcterms:created xsi:type="dcterms:W3CDTF">2020-03-29T11:58:31Z</dcterms:created>
  <dcterms:modified xsi:type="dcterms:W3CDTF">2020-03-29T12:12:29Z</dcterms:modified>
</cp:coreProperties>
</file>