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56" r:id="rId5"/>
    <p:sldId id="257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3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2C22-D09E-CE44-A043-49637A0CF9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F8D0-00C4-DA4B-A034-CF7C5A6E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12657"/>
            <a:ext cx="3797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8000"/>
                </a:solidFill>
              </a:rPr>
              <a:t>Plants</a:t>
            </a:r>
            <a:endParaRPr lang="en-US" sz="8800" dirty="0">
              <a:solidFill>
                <a:srgbClr val="008000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5" y="1333893"/>
            <a:ext cx="3797300" cy="21336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2" y="171843"/>
            <a:ext cx="34925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8100" y="1333893"/>
            <a:ext cx="11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Tree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513269" y="1802566"/>
            <a:ext cx="12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Bush</a:t>
            </a:r>
            <a:endParaRPr lang="en-US" sz="4000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8" y="2859072"/>
            <a:ext cx="2908300" cy="279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6649" y="5795548"/>
            <a:ext cx="3428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Flowering plant</a:t>
            </a:r>
            <a:endParaRPr lang="en-US" sz="4000" dirty="0"/>
          </a:p>
        </p:txBody>
      </p:sp>
      <p:pic>
        <p:nvPicPr>
          <p:cNvPr id="12" name="Picture 11" descr="fast-growing-vegetables-and-fruit-trees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92" y="3572456"/>
            <a:ext cx="2761416" cy="25918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84" y="5363256"/>
            <a:ext cx="2576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Fruit and vegetables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225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85" y="257981"/>
            <a:ext cx="5133515" cy="3416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139" y="534504"/>
            <a:ext cx="1527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Look Smell Feel</a:t>
            </a:r>
            <a:endParaRPr lang="en-US" sz="4000" dirty="0"/>
          </a:p>
        </p:txBody>
      </p:sp>
      <p:pic>
        <p:nvPicPr>
          <p:cNvPr id="8" name="Picture 7" descr="71VzOnCFbQ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9" y="2870832"/>
            <a:ext cx="2814074" cy="3857868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8" y="181602"/>
            <a:ext cx="2324100" cy="349250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97" y="424549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83" y="171843"/>
            <a:ext cx="892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8000"/>
                </a:solidFill>
              </a:rPr>
              <a:t>What plants do we know?</a:t>
            </a:r>
            <a:endParaRPr lang="en-US" sz="4000" dirty="0">
              <a:solidFill>
                <a:srgbClr val="008000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4" y="803121"/>
            <a:ext cx="1888327" cy="10610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27" y="803121"/>
            <a:ext cx="1579711" cy="1051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32" y="1864121"/>
            <a:ext cx="225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Trees</a:t>
            </a:r>
          </a:p>
          <a:p>
            <a:pPr algn="ctr"/>
            <a:endParaRPr lang="en-US" sz="3600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94" y="879729"/>
            <a:ext cx="1136919" cy="1092236"/>
          </a:xfrm>
          <a:prstGeom prst="rect">
            <a:avLst/>
          </a:prstGeom>
        </p:spPr>
      </p:pic>
      <p:pic>
        <p:nvPicPr>
          <p:cNvPr id="12" name="Picture 11" descr="fast-growing-vegetables-and-fruit-trees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95" y="803122"/>
            <a:ext cx="1120018" cy="10512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0988" y="1875094"/>
            <a:ext cx="257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Fruit and veg</a:t>
            </a:r>
          </a:p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6065" y="1864121"/>
            <a:ext cx="1888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Bushes</a:t>
            </a:r>
          </a:p>
          <a:p>
            <a:pPr algn="ctr"/>
            <a:endParaRPr lang="en-US" sz="2800" dirty="0" smtClean="0"/>
          </a:p>
          <a:p>
            <a:pPr algn="ctr"/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67343" y="1890922"/>
            <a:ext cx="257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Flowers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46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690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8000"/>
                </a:solidFill>
              </a:rPr>
              <a:t>Uses of plants</a:t>
            </a:r>
            <a:endParaRPr lang="en-US" sz="8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ating-Raw-Can-Make-You-Healthi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/>
          <a:stretch/>
        </p:blipFill>
        <p:spPr>
          <a:xfrm>
            <a:off x="0" y="395809"/>
            <a:ext cx="5753596" cy="53975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51" y="490274"/>
            <a:ext cx="3814049" cy="2882711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51" y="3372985"/>
            <a:ext cx="3822728" cy="306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493" y="6013011"/>
            <a:ext cx="3679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Food and energy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653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9" y="409662"/>
            <a:ext cx="2857500" cy="2857500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9" y="3138983"/>
            <a:ext cx="2857500" cy="2857500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26" y="544850"/>
            <a:ext cx="2387926" cy="1878250"/>
          </a:xfrm>
          <a:prstGeom prst="rect">
            <a:avLst/>
          </a:prstGeom>
        </p:spPr>
      </p:pic>
      <p:pic>
        <p:nvPicPr>
          <p:cNvPr id="13" name="Picture 12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48" y="3722751"/>
            <a:ext cx="2857500" cy="2857500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26" y="2771312"/>
            <a:ext cx="1869338" cy="1869338"/>
          </a:xfrm>
          <a:prstGeom prst="rect">
            <a:avLst/>
          </a:prstGeom>
        </p:spPr>
      </p:pic>
      <p:pic>
        <p:nvPicPr>
          <p:cNvPr id="15" name="Picture 14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91" y="1296988"/>
            <a:ext cx="2252223" cy="2252223"/>
          </a:xfrm>
          <a:prstGeom prst="rect">
            <a:avLst/>
          </a:prstGeom>
        </p:spPr>
      </p:pic>
      <p:pic>
        <p:nvPicPr>
          <p:cNvPr id="16" name="Picture 15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52" y="4912699"/>
            <a:ext cx="4102100" cy="198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6346" y="190907"/>
            <a:ext cx="3599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Wooden objects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807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98871" y="308634"/>
            <a:ext cx="2125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Medicine</a:t>
            </a:r>
            <a:endParaRPr lang="en-US" sz="4000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0509" cy="323004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1016520"/>
            <a:ext cx="2857500" cy="28575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197522"/>
            <a:ext cx="2857500" cy="28575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" y="4000500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970" y="2860708"/>
            <a:ext cx="109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Aloe Vera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98368" y="6106057"/>
            <a:ext cx="52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</a:t>
            </a:r>
            <a:endParaRPr lang="en-US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00" y="4898914"/>
            <a:ext cx="2571044" cy="15041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27085" y="5501805"/>
            <a:ext cx="7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Coffee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094" y="192881"/>
            <a:ext cx="5258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Cotton and linen clothes</a:t>
            </a:r>
            <a:endParaRPr lang="en-US" sz="4000" dirty="0"/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89" y="1217133"/>
            <a:ext cx="2705100" cy="30099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33" y="3505754"/>
            <a:ext cx="2111826" cy="3173508"/>
          </a:xfrm>
          <a:prstGeom prst="rect">
            <a:avLst/>
          </a:prstGeom>
        </p:spPr>
      </p:pic>
      <p:pic>
        <p:nvPicPr>
          <p:cNvPr id="6" name="Picture 5" descr="bua.foreman.high.cotton.cnn.640x5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36" y="1636063"/>
            <a:ext cx="3351493" cy="2660248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5600" cy="2806700"/>
          </a:xfrm>
          <a:prstGeom prst="rec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" r="3400" b="8217"/>
          <a:stretch/>
        </p:blipFill>
        <p:spPr>
          <a:xfrm>
            <a:off x="0" y="4296311"/>
            <a:ext cx="3894837" cy="25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288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Thatched roofs</a:t>
            </a:r>
            <a:endParaRPr lang="en-US" sz="4000" dirty="0"/>
          </a:p>
        </p:txBody>
      </p:sp>
      <p:pic>
        <p:nvPicPr>
          <p:cNvPr id="4" name="Picture 3" descr="article-2169305-0843FE0E000005DC-64_468x3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35" y="1368441"/>
            <a:ext cx="5825600" cy="41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288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Oxygen to breathe</a:t>
            </a:r>
            <a:endParaRPr lang="en-US" sz="4000" dirty="0"/>
          </a:p>
        </p:txBody>
      </p:sp>
      <p:pic>
        <p:nvPicPr>
          <p:cNvPr id="2" name="Picture 1" descr="we-breathe-in-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13" y="1407006"/>
            <a:ext cx="3175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Thorn</dc:creator>
  <cp:lastModifiedBy>LThorn</cp:lastModifiedBy>
  <cp:revision>11</cp:revision>
  <dcterms:created xsi:type="dcterms:W3CDTF">2019-03-17T11:28:47Z</dcterms:created>
  <dcterms:modified xsi:type="dcterms:W3CDTF">2020-03-31T11:29:07Z</dcterms:modified>
</cp:coreProperties>
</file>