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68" d="100"/>
          <a:sy n="68" d="100"/>
        </p:scale>
        <p:origin x="18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Casbr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4" y="807418"/>
            <a:ext cx="7020718" cy="52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rial" pitchFamily="34" charset="0"/>
                <a:cs typeface="Arial" pitchFamily="34" charset="0"/>
              </a:rPr>
              <a:t>Photo courtesy of Sharon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Mollerus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36848"/>
            <a:ext cx="4066032" cy="5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Gaspa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548680"/>
            <a:ext cx="3600400" cy="54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rial" pitchFamily="34" charset="0"/>
                <a:cs typeface="Arial" pitchFamily="34" charset="0"/>
              </a:rPr>
              <a:t>Photo courtesy of ellenm1(@flickr.com) - granted under creative commons licence - attribution</a:t>
            </a: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09498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Gruenemann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4778992" cy="53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serendigity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1" y="764704"/>
            <a:ext cx="7416824" cy="49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casbr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23" y="764704"/>
            <a:ext cx="3901362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592" y="6165304"/>
            <a:ext cx="74168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6165304"/>
            <a:ext cx="7488708" cy="323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latin typeface="Arial" pitchFamily="34" charset="0"/>
                <a:cs typeface="Arial" pitchFamily="34" charset="0"/>
              </a:rPr>
              <a:t>Photo courtesy of Sharon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Mollerus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(@flickr.com) - granted under creative commons licence - attribution</a:t>
            </a:r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375743" cy="52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5" name="Picture 4" descr="birdy -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500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4470400"/>
            <a:ext cx="2667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4800">
                <a:latin typeface="Calibri" panose="020F050202020403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59278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140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JulieHall26@outlook.com</cp:lastModifiedBy>
  <cp:revision>54</cp:revision>
  <dcterms:created xsi:type="dcterms:W3CDTF">2012-11-21T10:26:22Z</dcterms:created>
  <dcterms:modified xsi:type="dcterms:W3CDTF">2020-04-26T17:28:47Z</dcterms:modified>
</cp:coreProperties>
</file>