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539B-C73F-4D3E-9418-C246BA94D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499A2-0690-41AF-94BC-7C5822E6C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9E75B-9866-4C64-A420-D053D0C6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5A2A1-3A81-493F-A641-A6706FC0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187A0-27AB-400C-AE28-1821D0C5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22E7-882E-41C2-94F6-AFF2D8FE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AF7BC-380A-41CF-A34E-43A050718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E1D5-B3EC-431B-AF66-1E86D2AF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46550-8DAB-4CEE-BA18-121182F4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4D17E-E023-4434-A882-4A375C87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3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6B3B1-7FD2-4B23-A589-A37D6B0A7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46DD3-3E75-49F9-B471-1887E1165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E9C88-1A21-42DB-9CC7-381ECDB3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65465-703B-44B0-9A3B-B27F39E1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14E2B-FC2A-4A04-899D-7EB68294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4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10AC-65A8-486F-AA04-F1956EC9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D6E1-6ABF-4EC6-94CA-C39C2CBC9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2E56-F4FA-4B21-92E1-17F9685B1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7D28-A947-44BD-81C9-874DE887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B8F26-1B83-46C5-8CD7-673267AB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6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0B72-51C6-452E-BE4C-1859C682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FBC86-471F-4139-901A-170CF1974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C943-C9D2-4676-BCB7-C395CCBC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8E0A-F7AC-49C5-9CED-75AB3A7E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313CE-AF08-4FAF-BC7B-1B119EEE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5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E27A-99D3-4324-B979-C98FBB92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33A3-6B5E-4818-8C3B-C481F3BFF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B3D5E-E651-43A5-80F8-F5D7ED838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A0472-3FE3-47FB-9E9C-5B9871AA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E83D6-7D22-455E-B779-50C409BA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2A708-3FFD-4E67-9F9B-4E949524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0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7926-0B2A-4CBE-B287-DA437FCD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0B31-C074-4AB4-9628-EE6E3174F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DD978-078E-4124-8F52-72244C828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C1BAF-E38D-41E8-917C-A4650B562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A8A80-7AC6-43BD-9DAA-A606F8F9E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94BBA-98FC-4BA1-A136-8DFA3F77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2A61B-CFA9-4AC3-8880-37F1FFF9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610A3-B084-4F39-9FCE-5E3837F5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0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E919-9C84-4FA5-8372-6F0DE8E5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A14E6-FEEE-423D-A6EE-BCA02183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98117-2586-4D56-95D3-BA562C83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52B5D-4DBB-44F3-B5DB-9E0CD378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6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B5D04-4D7F-471B-A226-513E06D2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675DD-DFE9-45E9-ACC3-B5913615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0FEF1-D270-4C15-8D8B-B17280C7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7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F6E1-08A3-4CC5-A560-1642CDC6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D3B6-8B51-40F6-928D-7068053A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AB71F-CEDD-48F8-B106-2B20EC05A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7993-3513-4ABD-A5D8-A94A2B25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CFDC-AFAE-4A81-B4D4-D47E1127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3F046-32CE-44C8-9E29-2CD6E4E1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7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0D3D-EBDD-475C-B794-93C4B004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DE36D-51E3-4CBD-8D20-3F16D3351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3D391-7780-410B-92D1-7A44B3AEC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25EFA-EE4C-4746-9236-DF0E49AC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2D59F-4D59-4DEA-8EBD-8A6B7553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80729-8736-46AC-924F-5456507C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1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3A492-C97F-4305-9368-C0CA1714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245C6-534E-41A6-9B41-645921F1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9CB1B-C3DD-4869-A81E-FE2FE2C91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79DB7-F093-45F9-A2DA-CE831BF966E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A26A0-FABC-4F9D-AC30-7066DC363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5ACBF-D15A-4EB1-94C6-D2EF8988E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7BF5-028D-4BE5-A040-4482E6CA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B915-8E39-42EE-9C69-F64602F1E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58675-23A2-4A48-8A94-C817C3AFB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9864"/>
            <a:ext cx="2647950" cy="608012"/>
          </a:xfrm>
        </p:spPr>
        <p:txBody>
          <a:bodyPr/>
          <a:lstStyle/>
          <a:p>
            <a:r>
              <a:rPr lang="en-GB" dirty="0"/>
              <a:t>TYM5 answers </a:t>
            </a:r>
          </a:p>
        </p:txBody>
      </p:sp>
      <p:pic>
        <p:nvPicPr>
          <p:cNvPr id="5" name="Picture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79D83190-D227-43A5-BCE8-5B158E3DC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777876"/>
            <a:ext cx="3633272" cy="1863725"/>
          </a:xfrm>
          <a:prstGeom prst="rect">
            <a:avLst/>
          </a:prstGeom>
        </p:spPr>
      </p:pic>
      <p:pic>
        <p:nvPicPr>
          <p:cNvPr id="7" name="Picture 6" descr="A close up of a receipt&#10;&#10;Description automatically generated">
            <a:extLst>
              <a:ext uri="{FF2B5EF4-FFF2-40B4-BE49-F238E27FC236}">
                <a16:creationId xmlns:a16="http://schemas.microsoft.com/office/drawing/2014/main" id="{C91F9DC0-C9F5-48E8-BAAD-66889D479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128974"/>
            <a:ext cx="3633272" cy="2491386"/>
          </a:xfrm>
          <a:prstGeom prst="rect">
            <a:avLst/>
          </a:prstGeom>
        </p:spPr>
      </p:pic>
      <p:pic>
        <p:nvPicPr>
          <p:cNvPr id="9" name="Picture 8" descr="A close up of a receipt&#10;&#10;Description automatically generated">
            <a:extLst>
              <a:ext uri="{FF2B5EF4-FFF2-40B4-BE49-F238E27FC236}">
                <a16:creationId xmlns:a16="http://schemas.microsoft.com/office/drawing/2014/main" id="{E57A008E-7DA4-48FB-AE3D-F16F311AD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5" y="777876"/>
            <a:ext cx="3678065" cy="3251199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8667465-2BCF-406F-8B56-C9D4D206B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5" y="4029075"/>
            <a:ext cx="3728852" cy="1431926"/>
          </a:xfrm>
          <a:prstGeom prst="rect">
            <a:avLst/>
          </a:prstGeom>
        </p:spPr>
      </p:pic>
      <p:pic>
        <p:nvPicPr>
          <p:cNvPr id="13" name="Picture 12" descr="A close up of a receipt&#10;&#10;Description automatically generated">
            <a:extLst>
              <a:ext uri="{FF2B5EF4-FFF2-40B4-BE49-F238E27FC236}">
                <a16:creationId xmlns:a16="http://schemas.microsoft.com/office/drawing/2014/main" id="{006013D3-B184-4643-80A3-0ED39C7C6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70" y="777876"/>
            <a:ext cx="4112352" cy="46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0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A967A-DDBF-4494-A6BB-C2EB10B7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5" y="0"/>
            <a:ext cx="49688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8361B-522A-4885-944F-C36B0F592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406" y="115410"/>
            <a:ext cx="4808151" cy="67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B915-8E39-42EE-9C69-F64602F1E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58675-23A2-4A48-8A94-C817C3AFB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5" y="169864"/>
            <a:ext cx="2647950" cy="608012"/>
          </a:xfrm>
        </p:spPr>
        <p:txBody>
          <a:bodyPr/>
          <a:lstStyle/>
          <a:p>
            <a:r>
              <a:rPr lang="en-GB" dirty="0"/>
              <a:t>TYM4 answers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DBE96-E8EB-4A63-AFB1-E356367D1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79" y="1240587"/>
            <a:ext cx="4724492" cy="4087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66D5D1-A549-4B3D-B40B-DA97DFC5C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358" y="1146490"/>
            <a:ext cx="4822208" cy="3523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491595-F872-41FB-9D58-EDBE33EE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358" y="4431557"/>
            <a:ext cx="6222847" cy="17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4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0165AFC-B702-408D-A04D-94E6675CE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0" y="0"/>
            <a:ext cx="10472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0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34384A-ABE2-4699-A210-A8504BF21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0"/>
            <a:ext cx="10698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CF607ED-3C43-4919-AEC7-AD8168E4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2" y="896644"/>
            <a:ext cx="4391117" cy="58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7C19688-CB42-44E8-963C-501D1A537971}"/>
              </a:ext>
            </a:extLst>
          </p:cNvPr>
          <p:cNvSpPr txBox="1">
            <a:spLocks/>
          </p:cNvSpPr>
          <p:nvPr/>
        </p:nvSpPr>
        <p:spPr>
          <a:xfrm>
            <a:off x="333375" y="169864"/>
            <a:ext cx="4114338" cy="6080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Workout Y4 answers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FFC5A3-97A2-41C4-B840-98BFD724159D}"/>
              </a:ext>
            </a:extLst>
          </p:cNvPr>
          <p:cNvSpPr txBox="1">
            <a:spLocks/>
          </p:cNvSpPr>
          <p:nvPr/>
        </p:nvSpPr>
        <p:spPr>
          <a:xfrm>
            <a:off x="5457269" y="169864"/>
            <a:ext cx="4894093" cy="6080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Workout Y5 answers </a:t>
            </a:r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AE2E752E-1A2A-42D9-BBD2-08BD5C4C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42" y="896644"/>
            <a:ext cx="4391118" cy="58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9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Burr</dc:creator>
  <cp:lastModifiedBy>FWaite</cp:lastModifiedBy>
  <cp:revision>2</cp:revision>
  <dcterms:created xsi:type="dcterms:W3CDTF">2020-05-01T15:37:32Z</dcterms:created>
  <dcterms:modified xsi:type="dcterms:W3CDTF">2020-05-01T18:35:47Z</dcterms:modified>
</cp:coreProperties>
</file>