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0E742-BAB3-40CD-9D5E-BC41152EA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2C4E8D-DD07-4892-9596-DC44FC8A5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510F1-48A4-4EBC-A6B7-6B27AC10A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22E8-62F0-4015-89CC-04E57DCC670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5F3AC-23AF-4CE3-993C-4B00C1E3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9151E-5CED-4FC3-882C-248B4F15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8B38-8998-4E8F-94A3-9136C1AF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25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34FDE-C7AD-4CBC-9648-4937BC585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285E1-7691-4C93-BC9C-FB5D3D033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014B1-DD1A-4BEC-94E7-B52F3F080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22E8-62F0-4015-89CC-04E57DCC670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2A3D9-4009-440E-9054-9928EB0D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77868-A2E3-49F5-8393-65FA71CA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8B38-8998-4E8F-94A3-9136C1AF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6E489-B23A-4496-A568-DB7395A5F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9F554-7F0D-45F3-AFD2-E83C6D0B8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A6655-41A9-44B6-AB4C-0CE31E81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22E8-62F0-4015-89CC-04E57DCC670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E734D-B4EB-4B13-AE56-F633F31B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A7FA1-43D9-409B-8BFA-7F940CF7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8B38-8998-4E8F-94A3-9136C1AF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65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196F0-E95D-43E2-A107-48D51DE8B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72C29-1038-41AF-A6FA-C5417D5EC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0F8C7-A893-4F96-9DDD-8845F60C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22E8-62F0-4015-89CC-04E57DCC670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ED9C8-8CEC-4CD0-8AB7-5A1A088CE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53E8B-CD11-4E78-B4C1-49D45D179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8B38-8998-4E8F-94A3-9136C1AF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0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7D8C5-1E31-43F4-8C12-ACA821A26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FD594-32F7-4CAC-8B7B-A2DD6CD91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11262-FCC6-4D22-A300-2ED058044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22E8-62F0-4015-89CC-04E57DCC670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D0134-0D5B-4FDD-BCA1-789CED430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B8217-CE42-472E-B3EB-02F942B4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8B38-8998-4E8F-94A3-9136C1AF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20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8024-C7A0-4126-A440-7003CFE18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13C4D-C6E4-43BF-9C07-0927A4889A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31941-B9EC-4982-92AF-58C6476D2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6A360-73BF-47D3-8CCA-48851EEF3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22E8-62F0-4015-89CC-04E57DCC670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38B50-7C4C-47D0-846E-8AE550740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13E84-91CB-4164-A89B-92E0910B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8B38-8998-4E8F-94A3-9136C1AF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6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A775-EE09-4998-B0DC-3D71121E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2326D-741E-420A-B2A3-E85C370C4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649182-AA2C-49C3-8B4E-D42B05AA1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10033E-CE38-4D5D-A3B0-374A9DAF8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3BA46F-6764-4500-B164-233B50842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3BA6B1-C24C-43CA-A6C6-ECFBEB9D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22E8-62F0-4015-89CC-04E57DCC670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C79FF1-D218-450A-B0B8-E2351D2E0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B4FBA2-2F35-448A-AEFE-285F25C85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8B38-8998-4E8F-94A3-9136C1AF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65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4D7D3-8AC6-4F11-A4C6-88E8A19C0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69BA0F-240B-49BA-9441-3F8F27B15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22E8-62F0-4015-89CC-04E57DCC670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224E9-10E9-49AD-B3AA-9C489EB0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8051F-D5D4-4377-B591-E5B4CFE49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8B38-8998-4E8F-94A3-9136C1AF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45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1DCA4-83E2-4AE0-95E0-C13CB6C4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22E8-62F0-4015-89CC-04E57DCC670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9B0354-A128-4835-83ED-029C04BA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2E8A5-D634-4AF5-B96B-143BCD676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8B38-8998-4E8F-94A3-9136C1AF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A8C8-7B2F-47BF-8B19-7BC932960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6299F-414E-402A-9260-17EB4CB89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D27D7-F914-4413-8AC2-E976B5DA8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0160A-3D15-400D-B120-1CD0ADD0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22E8-62F0-4015-89CC-04E57DCC670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0E3B7-740E-447F-82E7-900C1BEEF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50294-B7F3-43EF-850B-9ACCFE79E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8B38-8998-4E8F-94A3-9136C1AF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6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0058-F506-42ED-8C47-067BC14A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6DBE7-9D9B-4A88-AC12-DA8C2E4ECD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36071-0059-4B65-9B4D-0FB031FD7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D0916-9FDF-4127-B26C-459136A5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22E8-62F0-4015-89CC-04E57DCC670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31682-76A7-4431-AB07-ABDFD87B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39030-AD65-4E0F-A720-B964CB9D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8B38-8998-4E8F-94A3-9136C1AF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78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D7AA5-224B-493C-BB64-F89FBE90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019EC-0EC8-4CF2-8E27-98B128C22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F4CD6-3D54-4F64-9C32-0FAC23B8AD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422E8-62F0-4015-89CC-04E57DCC670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DE1EA-D89F-4FD2-9DA4-04C2DB802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CB9A4-BEB3-45AE-877D-A8EA9A82B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28B38-8998-4E8F-94A3-9136C1AF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51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97AC50C-62BF-40D0-9745-FFAF1A599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61" y="97655"/>
            <a:ext cx="567054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2F0CCF-72BB-4C3B-BDAC-25B902499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97" y="97655"/>
            <a:ext cx="10515600" cy="1325563"/>
          </a:xfrm>
        </p:spPr>
        <p:txBody>
          <a:bodyPr/>
          <a:lstStyle/>
          <a:p>
            <a:r>
              <a:rPr lang="en-GB" dirty="0"/>
              <a:t>TYM4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B436F3-3D3E-4648-A0D9-DFA0CBB22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903" y="0"/>
            <a:ext cx="52053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8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52EF1-5582-4E9B-A33B-4546066B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TYM 4 answers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2176E3-E4E6-4FFF-B2A0-78FC7FC3E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6362"/>
            <a:ext cx="5981700" cy="22574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1B2407-AB84-40D7-92C8-F0976794A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5" y="3444875"/>
            <a:ext cx="5791200" cy="304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079858-B3F5-4989-BEFB-2108042E3D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075" y="766762"/>
            <a:ext cx="552450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9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BD37AB-55D8-4CBA-9B65-E0658B57F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TYM5 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5B93B0-D41A-45C3-93EB-A74C076D8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1571625"/>
            <a:ext cx="4371975" cy="15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BAA891-B188-4F83-BD4A-91A3D6741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" y="3095625"/>
            <a:ext cx="4352925" cy="28289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91F01D-D293-4116-8943-7405E9DE08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4015" y="876300"/>
            <a:ext cx="42291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02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TYM4 </vt:lpstr>
      <vt:lpstr>TYM 4 answers</vt:lpstr>
      <vt:lpstr>TYM5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TYM4 </dc:title>
  <dc:creator>Graham Burr</dc:creator>
  <cp:lastModifiedBy>Graham Burr</cp:lastModifiedBy>
  <cp:revision>1</cp:revision>
  <dcterms:created xsi:type="dcterms:W3CDTF">2020-05-27T17:56:56Z</dcterms:created>
  <dcterms:modified xsi:type="dcterms:W3CDTF">2020-05-27T18:02:37Z</dcterms:modified>
</cp:coreProperties>
</file>