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5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694"/>
  </p:normalViewPr>
  <p:slideViewPr>
    <p:cSldViewPr snapToGrid="0" snapToObjects="1">
      <p:cViewPr varScale="1">
        <p:scale>
          <a:sx n="66" d="100"/>
          <a:sy n="66" d="100"/>
        </p:scale>
        <p:origin x="1260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0.png"/><Relationship Id="rId7" Type="http://schemas.openxmlformats.org/officeDocument/2006/relationships/image" Target="../media/image103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56.png"/><Relationship Id="rId9" Type="http://schemas.openxmlformats.org/officeDocument/2006/relationships/image" Target="../media/image10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42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56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84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12" Type="http://schemas.openxmlformats.org/officeDocument/2006/relationships/image" Target="../media/image8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image" Target="../media/image82.png"/><Relationship Id="rId5" Type="http://schemas.openxmlformats.org/officeDocument/2006/relationships/image" Target="../media/image55.png"/><Relationship Id="rId10" Type="http://schemas.openxmlformats.org/officeDocument/2006/relationships/image" Target="../media/image81.png"/><Relationship Id="rId4" Type="http://schemas.openxmlformats.org/officeDocument/2006/relationships/image" Target="../media/image77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56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image" Target="../media/image86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4" Type="http://schemas.openxmlformats.org/officeDocument/2006/relationships/image" Target="../media/image55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BC6B6CE-19D4-41A2-A86B-3CB8743CF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138" y="990320"/>
            <a:ext cx="2487384" cy="2152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BCDE17-8B4C-427F-AC26-8B3597754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112" y="1965133"/>
            <a:ext cx="5157663" cy="1347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4979C1-9050-49D1-B6D2-9028CA3E2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18" y="1050245"/>
            <a:ext cx="8187638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195744" y="1773382"/>
            <a:ext cx="0" cy="13690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539345" y="2452254"/>
            <a:ext cx="13023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470826" y="942109"/>
            <a:ext cx="1074956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9FAFA3-8337-4D68-B081-0EB7C3269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197" y="1833796"/>
            <a:ext cx="1835055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1424A8-234B-4B37-A76C-21594C82D3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6929" y="3764886"/>
            <a:ext cx="2353260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37B842-66B8-4FE0-AC1E-A27E47C6CC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2195" y="5473311"/>
            <a:ext cx="1682642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C0BC77-AC60-478F-923C-03919B5223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8590" y="4004676"/>
            <a:ext cx="2560542" cy="6706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9028CC-78D0-472B-BF54-5E8A78B04E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4020" y="2416015"/>
            <a:ext cx="2780017" cy="5547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9E7CEF-0D74-41AF-B713-CCF0EE211F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5525" y="3623165"/>
            <a:ext cx="2780017" cy="554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2962" y="4543760"/>
            <a:ext cx="167044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6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34DF7CE-53ED-46BB-A347-03A0DEF14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525" y="4642866"/>
            <a:ext cx="7834039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6B937-6CCA-4580-BDD2-512AC7D29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25" y="1177717"/>
            <a:ext cx="8065707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114826" y="5185574"/>
            <a:ext cx="48488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877" y="702100"/>
            <a:ext cx="279561" cy="14073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87669A-F82B-47EC-B7DE-3DB6DFFFB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7700" y="1204331"/>
            <a:ext cx="1005927" cy="585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70CEC0-B87D-4606-AB93-20893FC947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8732" y="1084369"/>
            <a:ext cx="475529" cy="664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2B2C48-82E6-4421-B384-B4F9971A3B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5655" y="1245659"/>
            <a:ext cx="548688" cy="6096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15ABA1-9592-4215-8BE1-CF72DFC313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1428" y="1234057"/>
            <a:ext cx="548688" cy="6096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5BE333-656C-459D-A97A-8B7B78D074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5316" y="1245883"/>
            <a:ext cx="548688" cy="6096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32ACC0-0F82-4A6A-99CA-789B0C9EEA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0911" y="1245884"/>
            <a:ext cx="548688" cy="6096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A24341-7886-484D-8DE2-C885A9285D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5000" y="1234057"/>
            <a:ext cx="548688" cy="6096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7D2705-A54A-4BCA-8202-C87882AAF3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7930" y="3114491"/>
            <a:ext cx="1731414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112091-0435-44B9-AB8A-CB806D8689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0902" y="4576927"/>
            <a:ext cx="1682642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E33C80-FCEF-435C-914C-512B9E5730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2999" y="5543588"/>
            <a:ext cx="1670449" cy="8596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1816" y="1921475"/>
            <a:ext cx="183505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5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619A26-ADFA-4A93-8F0A-D23CDBCE6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056" y="1824854"/>
            <a:ext cx="5212532" cy="13473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07E80A-F4E2-4142-A16E-B0F5D11CF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76" y="1046827"/>
            <a:ext cx="7986452" cy="607823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46797" y="2387670"/>
            <a:ext cx="13023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68828" y="4475869"/>
            <a:ext cx="2129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KG Primary Penmanship" panose="02000506000000020003" pitchFamily="2" charset="0"/>
              </a:rPr>
              <a:t>cm</a:t>
            </a:r>
          </a:p>
        </p:txBody>
      </p:sp>
      <p:sp>
        <p:nvSpPr>
          <p:cNvPr id="6" name="Oval 5"/>
          <p:cNvSpPr/>
          <p:nvPr/>
        </p:nvSpPr>
        <p:spPr>
          <a:xfrm>
            <a:off x="8668943" y="844415"/>
            <a:ext cx="890696" cy="890696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A46EAE-E09F-4AF0-9A89-56D8435C0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568" y="1796976"/>
            <a:ext cx="167654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2DD3A1-2D33-45D6-8770-F033F01E6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8925" y="3753508"/>
            <a:ext cx="2395936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591F73-DA8B-4E29-846C-6CD7E8BE01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8925" y="4941616"/>
            <a:ext cx="1682642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3AB1DB-926C-4618-85AC-FCF2D79199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1859" y="5916801"/>
            <a:ext cx="2054530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498B93-D338-4D62-BE87-40D5A892BC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2326" y="4368930"/>
            <a:ext cx="3755461" cy="5669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A00768-6EC2-427F-9C2D-E96A6359AF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7907" y="3000721"/>
            <a:ext cx="2017951" cy="21154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7B45F3-E6A6-4C08-9701-590905D889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5106" y="1895345"/>
            <a:ext cx="2091109" cy="11705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81D6091-0DD3-4D5A-B12E-59C455DB3C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9043" y="1986792"/>
            <a:ext cx="445047" cy="49381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C8BE094-96F8-4F98-8BB3-D31B4FCB92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33074" y="1970865"/>
            <a:ext cx="908383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2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253AA38-D018-4034-8712-E83F6C7CD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755" y="1789066"/>
            <a:ext cx="2085013" cy="1176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0483E9-E3D4-4E86-B3D2-398FA660B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837" y="1608541"/>
            <a:ext cx="5157663" cy="1347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7F938A-19DC-40A7-A698-C362F043B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01" y="1053608"/>
            <a:ext cx="8443692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086966" y="2152812"/>
            <a:ext cx="110069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983239" y="2613641"/>
            <a:ext cx="110069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Isosceles Triangle 1"/>
          <p:cNvSpPr/>
          <p:nvPr/>
        </p:nvSpPr>
        <p:spPr>
          <a:xfrm rot="10800000">
            <a:off x="8519994" y="919834"/>
            <a:ext cx="1072005" cy="598731"/>
          </a:xfrm>
          <a:prstGeom prst="triangle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F62170-3CAE-4C62-8AEB-9C2CBBC66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975" y="1594203"/>
            <a:ext cx="1835055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7F086C-97DE-400D-AB78-B4B34FADDB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2999" y="2050407"/>
            <a:ext cx="1835055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239E1D-A737-4282-84C8-48ED388AEC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9192" y="3732818"/>
            <a:ext cx="2828789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C1729C-636F-425E-8761-F1A580FEFC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7433" y="4433241"/>
            <a:ext cx="167654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250712-6A0E-4C8C-8814-FF0E036C4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2208" y="5426626"/>
            <a:ext cx="1670449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56000F-9C6C-4B23-914B-8BF9402A11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2491" y="3195646"/>
            <a:ext cx="1621677" cy="12375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23D220-77CB-4B74-9EF2-1CCC2FEBA2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04615" y="3753478"/>
            <a:ext cx="1280271" cy="11095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B5C8D2-6C50-4190-917E-3BC47086F6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4779" y="1689721"/>
            <a:ext cx="792549" cy="9083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BE9F18-2119-4279-8AC1-B35354D65D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00229" y="2100215"/>
            <a:ext cx="56697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8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D3EC85-1D7C-403F-8670-47BF574F4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24" y="1023041"/>
            <a:ext cx="8065707" cy="607823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sp>
        <p:nvSpPr>
          <p:cNvPr id="7" name="Rectangle 6"/>
          <p:cNvSpPr/>
          <p:nvPr/>
        </p:nvSpPr>
        <p:spPr>
          <a:xfrm>
            <a:off x="8708450" y="864274"/>
            <a:ext cx="851186" cy="851186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AAC5FD-AD48-4B39-987E-34114C2E6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260" y="1836957"/>
            <a:ext cx="3036071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57802A-7E65-4E23-9D26-ADDC6C082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854" y="3475607"/>
            <a:ext cx="2158171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4883AB-AF86-4934-975E-F227BF103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939" y="5114257"/>
            <a:ext cx="1938696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C69B14-4954-4B88-BF1F-9F2EC438CB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8810" y="5973868"/>
            <a:ext cx="1670449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82D72A-E52B-4ADB-ADAD-FEFC00CC26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6082" y="4981314"/>
            <a:ext cx="1365622" cy="11339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11621F-27A3-463A-AA79-4D141460F8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7483" y="4966210"/>
            <a:ext cx="1365622" cy="11339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9660F0-2789-413D-8E51-FFCF2F8390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884" y="4942380"/>
            <a:ext cx="1365622" cy="11339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926002-7C4F-4954-BFEC-7DCF0CFFCD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0626" y="4942380"/>
            <a:ext cx="1365622" cy="11339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1411B4-093A-44C8-85FD-1E075AE6B0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9528" y="4225412"/>
            <a:ext cx="3749365" cy="432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7A8F9F-E597-4EB6-BCF6-FA5E2DDD31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4309" y="3640145"/>
            <a:ext cx="1682642" cy="5852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F36A6E-0203-47B1-8191-37154C2026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3522" y="1682313"/>
            <a:ext cx="1383912" cy="129856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184EE0C-B7A0-4742-ADC7-A37BB6BEBE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3622" y="2036029"/>
            <a:ext cx="713294" cy="57917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B005EB8-F530-4F03-850F-47F82A0193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41695" y="2087901"/>
            <a:ext cx="304826" cy="45114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F83E37B-DD92-4D3D-81E4-E394028D0A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62608" y="2281583"/>
            <a:ext cx="304826" cy="45114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5D1173F-771C-4AFE-8733-D86E94584D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19762" y="2266762"/>
            <a:ext cx="304826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031CD12-9699-43F4-9CD3-BA18CAC26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387" y="3187965"/>
            <a:ext cx="5157663" cy="1347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8F0A4E-5125-43DB-BE69-4F730E05C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75" y="1126997"/>
            <a:ext cx="8157155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036063" y="3758149"/>
            <a:ext cx="15148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71706" y="4279040"/>
            <a:ext cx="15148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/>
        </p:nvSpPr>
        <p:spPr>
          <a:xfrm>
            <a:off x="8686800" y="890447"/>
            <a:ext cx="886691" cy="723109"/>
          </a:xfrm>
          <a:prstGeom prst="rtTriangle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049F6D-2822-4B2A-A8FC-03B65A77E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692" y="1757060"/>
            <a:ext cx="183505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64E48D-BC7C-42CF-8963-09F33DC24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166" y="3135803"/>
            <a:ext cx="1127858" cy="15668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97C2D2-3BDB-4A35-B6C2-C39E20A0E9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368" y="3477209"/>
            <a:ext cx="1377815" cy="12254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DC0749-1857-495C-8822-237AA5A30A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4008" y="3105537"/>
            <a:ext cx="1457070" cy="8596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2AB34D4-3297-4B11-AB39-2AFC61A721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2088" y="3675687"/>
            <a:ext cx="1835055" cy="8596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CB75C9-8666-4627-A00F-818BBB3ADF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9260" y="4535298"/>
            <a:ext cx="1682642" cy="85961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46922E6-B438-44CB-8061-859FCF0269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1799" y="5452825"/>
            <a:ext cx="167044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7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407FD4-366D-4929-B67A-2218E6315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91" y="1107682"/>
            <a:ext cx="8065707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444" y="977701"/>
            <a:ext cx="307849" cy="4557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316" y="702100"/>
            <a:ext cx="279561" cy="14073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022" y="1326551"/>
            <a:ext cx="307849" cy="4557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249" y="702100"/>
            <a:ext cx="279561" cy="14073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151" y="702100"/>
            <a:ext cx="279561" cy="14073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FBCEEF-B031-46F9-9753-3DCF18B0A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1201" y="1747749"/>
            <a:ext cx="1383912" cy="1298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FD1A94-A3FF-4073-889C-4FABF7BE21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5254" y="1967716"/>
            <a:ext cx="548688" cy="6889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409059-DD6A-4895-963B-2444BE321E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3501" y="2317494"/>
            <a:ext cx="304826" cy="4511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1213C8-18F6-411C-A3A2-6C7494D7DD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1390" y="2347825"/>
            <a:ext cx="304826" cy="45114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0E545A-5101-40BE-BAF0-910D2C6182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7771" y="2171457"/>
            <a:ext cx="304826" cy="45114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54936E5-6991-4610-BF6E-8C6C7EAD6B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0184" y="2157741"/>
            <a:ext cx="304826" cy="4511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A1D96BF-AC66-434E-8725-0271900DA1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6836" y="2045608"/>
            <a:ext cx="1835055" cy="8596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F91C83A-69AB-48B4-ACE1-6F60939F9A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0650" y="3669739"/>
            <a:ext cx="701101" cy="9937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00D17DA-E9DD-448E-AEBE-B74E75D338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8054" y="3906344"/>
            <a:ext cx="786452" cy="86570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BDFBE8A-BE3A-4584-9C69-BC0516692B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5537" y="3858805"/>
            <a:ext cx="3584759" cy="85961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CC7F228-AA9C-4A98-AF9C-3E10EDF220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28315" y="4288610"/>
            <a:ext cx="1670449" cy="134733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7F9D0B7-F4BF-4023-9097-205C45EAD2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29643" y="5518993"/>
            <a:ext cx="16765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1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DE7BFD7-B3FC-4E73-A861-B08FBBFC3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098" y="3324518"/>
            <a:ext cx="2085013" cy="1170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6F3F4F-6555-4C95-AA3C-24E562145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803" y="1812435"/>
            <a:ext cx="3926164" cy="8596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CA4D0B-28B5-4002-A559-4E1255A2B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41" y="1064862"/>
            <a:ext cx="8083997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096250" y="2358409"/>
            <a:ext cx="129069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316" y="702100"/>
            <a:ext cx="279561" cy="14073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877" y="702100"/>
            <a:ext cx="279561" cy="1407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464D2D-3D43-4DB8-9095-41186CAA1F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6021" y="1723102"/>
            <a:ext cx="585267" cy="835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4F7A77-72F5-4969-91A2-7D950003C9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2168" y="1812434"/>
            <a:ext cx="1835055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AB6130-2ADF-41D4-ACB0-8C380B7D0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4121" y="3209690"/>
            <a:ext cx="786452" cy="7559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7610B5-6883-4D4C-87F7-2A94ECF40B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3273" y="3618158"/>
            <a:ext cx="957155" cy="6950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F4FFF0-5AEE-4565-A597-BFBA392488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5088" y="3427266"/>
            <a:ext cx="2883658" cy="8596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11A4F6-4171-4E68-9EF8-14059D043C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12053" y="4286877"/>
            <a:ext cx="2030144" cy="13473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187173-73C8-4AF2-A643-F0FCB4ADB4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04711" y="5449431"/>
            <a:ext cx="167044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9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B32288D-F913-488D-84BD-8143BB1CA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420" y="3192763"/>
            <a:ext cx="5157663" cy="1347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03F53F-4371-4CE0-BF1C-D378F2DEA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683" y="1784240"/>
            <a:ext cx="3926164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BFE141-2F1F-454A-AFE5-39B6EF20B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39" y="1003726"/>
            <a:ext cx="8065707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843386" y="2338964"/>
            <a:ext cx="13023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00478" y="3718650"/>
            <a:ext cx="12819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85142" y="4203559"/>
            <a:ext cx="12819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67081" y="5117959"/>
            <a:ext cx="48488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10" y="870775"/>
            <a:ext cx="307849" cy="45577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488" y="1219625"/>
            <a:ext cx="307849" cy="4557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34" y="865337"/>
            <a:ext cx="307849" cy="4557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12" y="1214187"/>
            <a:ext cx="307849" cy="4557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67789D-2989-4E7C-90C8-7264AAC2E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4540" y="1456265"/>
            <a:ext cx="1127858" cy="12497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833F1D-7602-4ED8-8574-F97998E9CE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7362" y="1721428"/>
            <a:ext cx="1835055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DC4786-ADFA-4A2B-A0FA-0CC4EF75C1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986" y="3040599"/>
            <a:ext cx="2091109" cy="11705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4427B4-DBAC-40F4-A405-716717EDE1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1121" y="3209430"/>
            <a:ext cx="377985" cy="4084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F02922-B1FB-4D9C-83A9-5F84D8EDF9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7211" y="3528361"/>
            <a:ext cx="530398" cy="5182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F00B50-8648-4DBC-A9CD-0AAC63E4A8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67093" y="3110633"/>
            <a:ext cx="1518036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92CCCE-45A9-4ADD-AAD5-A158BB2139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7766" y="3577415"/>
            <a:ext cx="1280271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A64746-92AE-44B3-BE70-ACF7513CE8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3719" y="4403082"/>
            <a:ext cx="1682642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E034BD-16D7-4646-AF0E-818610C647B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39073" y="5398491"/>
            <a:ext cx="167044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4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EA1239-56BF-46B8-9C13-4DC5A03B3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47" y="991312"/>
            <a:ext cx="8065707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316" y="702100"/>
            <a:ext cx="279561" cy="140733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877" y="702100"/>
            <a:ext cx="279561" cy="140733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707" y="991312"/>
            <a:ext cx="307849" cy="45577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285" y="1340162"/>
            <a:ext cx="307849" cy="45577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241" y="1686140"/>
            <a:ext cx="307849" cy="4557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3C3BC7-8E85-4FB8-8840-4FFF21143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252" y="1686632"/>
            <a:ext cx="707197" cy="9937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A5F6C2-2458-43E7-B74A-3728D1990D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742" y="1686140"/>
            <a:ext cx="701101" cy="9937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DB0D39-9884-42B3-90A2-BE5DEAAFBB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1960" y="1854913"/>
            <a:ext cx="1158340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6520D2-5AA8-43DC-8EBA-7FD7A15960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8763" y="1872700"/>
            <a:ext cx="1158340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0F4B1C-D032-467E-9257-D71109B583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4959" y="1854913"/>
            <a:ext cx="1572904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3CA114-4BAF-4645-AB65-AFE0BA9762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840" y="3056134"/>
            <a:ext cx="1048603" cy="9876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506551-E1F2-4954-845D-62729D3117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9840" y="3287913"/>
            <a:ext cx="365792" cy="5121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8A0B62-528C-4D38-90A4-1570B2F0AB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06200" y="3428998"/>
            <a:ext cx="304826" cy="4450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CA01D1-5053-43A4-97C0-75370BF672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14100" y="3428999"/>
            <a:ext cx="304826" cy="4450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02928F-9AEA-49AC-AE3B-272FE6D650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23374" y="3243559"/>
            <a:ext cx="1560711" cy="8596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0A6849-316B-4295-9760-CBA8D6D876E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94316" y="4534604"/>
            <a:ext cx="792549" cy="10364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5DEADC-224C-43E0-8906-8A2592E7E1A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5219" y="4534604"/>
            <a:ext cx="792549" cy="10364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5DD4B99-51AE-40C8-B072-9AA013ABA6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32410" y="4534604"/>
            <a:ext cx="792549" cy="10364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A5929A-47D3-498F-97FD-A3CF0A62260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6356" y="4534604"/>
            <a:ext cx="792549" cy="1036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244A06-1F94-4464-93F5-65989A165F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3565" y="4534604"/>
            <a:ext cx="792549" cy="1036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3CADC3-667E-48B8-9163-272626F02B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66933" y="4763446"/>
            <a:ext cx="1682642" cy="8596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711D1C4-723E-4953-A3C9-2D33CA380BF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06450" y="5418178"/>
            <a:ext cx="167044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1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3887</TotalTime>
  <Words>81</Words>
  <Application>Microsoft Office PowerPoint</Application>
  <PresentationFormat>A4 Paper (210x297 mm)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Bariol</vt:lpstr>
      <vt:lpstr>Calibri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Caroline Hamilton</cp:lastModifiedBy>
  <cp:revision>77</cp:revision>
  <dcterms:created xsi:type="dcterms:W3CDTF">2019-10-15T10:24:11Z</dcterms:created>
  <dcterms:modified xsi:type="dcterms:W3CDTF">2020-03-05T16:06:42Z</dcterms:modified>
</cp:coreProperties>
</file>