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8" r:id="rId3"/>
    <p:sldId id="257" r:id="rId4"/>
    <p:sldId id="263" r:id="rId5"/>
    <p:sldId id="264" r:id="rId6"/>
    <p:sldId id="267" r:id="rId7"/>
    <p:sldId id="265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B4F"/>
    <a:srgbClr val="FD1313"/>
    <a:srgbClr val="FD3535"/>
    <a:srgbClr val="FB3F31"/>
    <a:srgbClr val="7E0000"/>
    <a:srgbClr val="FF3300"/>
    <a:srgbClr val="FB8831"/>
    <a:srgbClr val="FC8604"/>
    <a:srgbClr val="FFD653"/>
    <a:srgbClr val="F09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8E5E3-0ABD-4080-8539-3BC4A2D2DD0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C8F97-3757-43E3-ACAF-974540946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6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materials</a:t>
            </a:r>
            <a:r>
              <a:rPr lang="en-GB" baseline="0" dirty="0" smtClean="0"/>
              <a:t> did he use? How do you think he made the black circle in the middle?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C8F97-3757-43E3-ACAF-974540946F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2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</a:t>
            </a:r>
            <a:r>
              <a:rPr lang="en-GB" baseline="0" dirty="0" smtClean="0"/>
              <a:t> you notice about this picture?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C8F97-3757-43E3-ACAF-974540946F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47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 you think this is</a:t>
            </a:r>
            <a:r>
              <a:rPr lang="en-GB" baseline="0" dirty="0" smtClean="0"/>
              <a:t> made from? How has he made such a pretty effect with the pebbles?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C8F97-3757-43E3-ACAF-974540946F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1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C8F97-3757-43E3-ACAF-974540946F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94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Cn</a:t>
            </a:r>
            <a:r>
              <a:rPr lang="en-GB" dirty="0" smtClean="0"/>
              <a:t> you guess what this is made from? </a:t>
            </a:r>
            <a:r>
              <a:rPr lang="en-GB" smtClean="0"/>
              <a:t>Can </a:t>
            </a:r>
            <a:r>
              <a:rPr lang="en-GB" dirty="0" smtClean="0"/>
              <a:t>you guess how he made it?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C8F97-3757-43E3-ACAF-974540946F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5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C8F97-3757-43E3-ACAF-974540946F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16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A883-0796-4F9C-A851-3991A6AC1A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782F-157C-45D8-B031-9FDE58D67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0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A883-0796-4F9C-A851-3991A6AC1A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782F-157C-45D8-B031-9FDE58D67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A883-0796-4F9C-A851-3991A6AC1A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782F-157C-45D8-B031-9FDE58D67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7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A883-0796-4F9C-A851-3991A6AC1A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782F-157C-45D8-B031-9FDE58D67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21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A883-0796-4F9C-A851-3991A6AC1A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782F-157C-45D8-B031-9FDE58D67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6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A883-0796-4F9C-A851-3991A6AC1A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782F-157C-45D8-B031-9FDE58D67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77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A883-0796-4F9C-A851-3991A6AC1A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782F-157C-45D8-B031-9FDE58D67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1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A883-0796-4F9C-A851-3991A6AC1A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782F-157C-45D8-B031-9FDE58D67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73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A883-0796-4F9C-A851-3991A6AC1A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782F-157C-45D8-B031-9FDE58D67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15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A883-0796-4F9C-A851-3991A6AC1A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782F-157C-45D8-B031-9FDE58D67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4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A883-0796-4F9C-A851-3991A6AC1A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782F-157C-45D8-B031-9FDE58D67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2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EA883-0796-4F9C-A851-3991A6AC1A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6782F-157C-45D8-B031-9FDE58D67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60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2ahUKEwi05LmYuN_bAhXLORQKHRZ_AxoQjRx6BAgBEAU&amp;url=https://www.widewalls.ch/artist/andy-goldsworthy/&amp;psig=AOvVaw3H_DUyGDDqyTtOKJg5r7T6&amp;ust=152948778265211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l8MTPuN_bAhVB0RQKHcTzA_cQjRx6BAgBEAU&amp;url=http://www.livingyourwildcreativity.com/art-gallery-1-mitchell-1/&amp;psig=AOvVaw3H_DUyGDDqyTtOKJg5r7T6&amp;ust=152948778265211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44395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Andy Goldsworthy is an artist who likes to use natural materials. He is not a painter, he is a sculptor.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000" y="2894882"/>
            <a:ext cx="9001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Andy Goldsworthy</a:t>
            </a:r>
            <a:endParaRPr lang="en-US" sz="8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>
                  <a:lumMod val="75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Picture 2" descr="Image result for andy goldsworth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0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Andy Goldsworthy was born in 1956.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He lives and works in Scotland.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8" name="Picture 4" descr="Image result for andy goldswort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76371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ndy goldsworth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28813"/>
            <a:ext cx="38957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3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http://amazingstuff.co.uk/wp-content/uploads/2011/01/andy_goldsworthy_rowan_leaves_with_hol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4" b="8324"/>
          <a:stretch>
            <a:fillRect/>
          </a:stretch>
        </p:blipFill>
        <p:spPr bwMode="auto">
          <a:xfrm>
            <a:off x="1475656" y="404664"/>
            <a:ext cx="6265035" cy="46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445224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How do you think Andy Goldsworthy made this beautiful picture?</a:t>
            </a:r>
            <a:endParaRPr lang="en-GB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9108"/>
            <a:ext cx="3960440" cy="621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2060848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How does he record his work?</a:t>
            </a:r>
            <a:endParaRPr lang="en-GB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ark-life.org/wp-content/uploads/2010/11/andy-goldsworthy-2-300x270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8333" b="8333"/>
          <a:stretch/>
        </p:blipFill>
        <p:spPr bwMode="auto">
          <a:xfrm>
            <a:off x="1403648" y="692696"/>
            <a:ext cx="6366248" cy="488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_G1LzgVgrWqk/R2XLpHJ2giI/AAAAAAAAA90/HMP3FGLpEBY/s320/Andy_Goldsworthy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1691680" y="764704"/>
            <a:ext cx="5942112" cy="44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6790" y="551723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How did Andy Goldsworthy make this swirly pattern?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eeyesofmyeyes.files.wordpress.com/2010/11/goldsworthy_frozenwoo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8" b="12748"/>
          <a:stretch>
            <a:fillRect/>
          </a:stretch>
        </p:blipFill>
        <p:spPr bwMode="auto">
          <a:xfrm>
            <a:off x="1691680" y="692696"/>
            <a:ext cx="6134133" cy="46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6790" y="551723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What do you think of his work?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art with twigs and leaves kids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353" y="145320"/>
            <a:ext cx="3784657" cy="56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art with twigs and leaves kids n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46" y="194796"/>
            <a:ext cx="3162287" cy="21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0" r="6418"/>
          <a:stretch/>
        </p:blipFill>
        <p:spPr bwMode="auto">
          <a:xfrm>
            <a:off x="3309018" y="2512391"/>
            <a:ext cx="3768387" cy="194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art with twigs and leaves kids na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42" y="106604"/>
            <a:ext cx="2222402" cy="222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art with twigs and leaves kids na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81" y="2512391"/>
            <a:ext cx="1600950" cy="202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art with twigs and leaves kids na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42610"/>
            <a:ext cx="3918183" cy="220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art with twigs and leaves kids natu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24" y="4797152"/>
            <a:ext cx="3033107" cy="17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5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145</Words>
  <Application>Microsoft Office PowerPoint</Application>
  <PresentationFormat>On-screen Show (4:3)</PresentationFormat>
  <Paragraphs>18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</dc:creator>
  <cp:lastModifiedBy>LThorn</cp:lastModifiedBy>
  <cp:revision>17</cp:revision>
  <dcterms:created xsi:type="dcterms:W3CDTF">2011-01-05T01:54:40Z</dcterms:created>
  <dcterms:modified xsi:type="dcterms:W3CDTF">2020-06-11T08:44:44Z</dcterms:modified>
</cp:coreProperties>
</file>