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71" r:id="rId6"/>
    <p:sldId id="259" r:id="rId7"/>
    <p:sldId id="258" r:id="rId8"/>
    <p:sldId id="262" r:id="rId9"/>
    <p:sldId id="263" r:id="rId10"/>
    <p:sldId id="270" r:id="rId11"/>
    <p:sldId id="277" r:id="rId12"/>
    <p:sldId id="272" r:id="rId13"/>
    <p:sldId id="265" r:id="rId14"/>
    <p:sldId id="267" r:id="rId15"/>
    <p:sldId id="268" r:id="rId16"/>
    <p:sldId id="273" r:id="rId17"/>
    <p:sldId id="275" r:id="rId18"/>
    <p:sldId id="266" r:id="rId19"/>
    <p:sldId id="269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6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1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9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7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4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DCF5A-DC30-4C89-BE05-9A13C873CBC1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10DA-E1D5-4082-817B-6F84DCA3F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476"/>
            <a:ext cx="12192000" cy="7620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3267" y="2943427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latin typeface="AR CENA" panose="02000000000000000000" pitchFamily="2" charset="0"/>
              </a:rPr>
              <a:t>Frida</a:t>
            </a:r>
            <a:r>
              <a:rPr lang="en-GB" sz="7200" dirty="0" smtClean="0">
                <a:latin typeface="AR CENA" panose="02000000000000000000" pitchFamily="2" charset="0"/>
              </a:rPr>
              <a:t> </a:t>
            </a:r>
            <a:r>
              <a:rPr lang="en-GB" sz="7200" dirty="0" smtClean="0">
                <a:solidFill>
                  <a:schemeClr val="bg1"/>
                </a:solidFill>
                <a:latin typeface="AR CENA" panose="02000000000000000000" pitchFamily="2" charset="0"/>
              </a:rPr>
              <a:t>Kahlo</a:t>
            </a:r>
            <a:endParaRPr lang="en-GB" sz="72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331027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AR CENA" panose="02000000000000000000" pitchFamily="2" charset="0"/>
              </a:rPr>
              <a:t>1907-1954</a:t>
            </a:r>
            <a:endParaRPr lang="en-GB" sz="48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322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2479" y="3220"/>
            <a:ext cx="11771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How has Frida Kahlo’s art changed what you knew about, and how you now view, self portraits?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9" y="0"/>
            <a:ext cx="5288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0"/>
            <a:ext cx="9738097" cy="68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07531" cy="66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1421" y="0"/>
            <a:ext cx="3580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1925 when Frida was aged 18, she was the victim of a bus crash, suffering many injuries:</a:t>
            </a:r>
          </a:p>
          <a:p>
            <a:r>
              <a:rPr lang="en-GB" dirty="0" smtClean="0"/>
              <a:t>three breaks to her spinal column, a broken </a:t>
            </a:r>
            <a:r>
              <a:rPr lang="en-GB" dirty="0"/>
              <a:t>collarbone </a:t>
            </a:r>
            <a:r>
              <a:rPr lang="en-GB" dirty="0" smtClean="0"/>
              <a:t>and two broken ribs, eleven fractures in her </a:t>
            </a:r>
            <a:r>
              <a:rPr lang="en-GB" dirty="0"/>
              <a:t>right leg </a:t>
            </a:r>
            <a:r>
              <a:rPr lang="en-GB" dirty="0" smtClean="0"/>
              <a:t>and a crushed and dislocated right foot. Kahlo’s pelvis broke </a:t>
            </a:r>
            <a:r>
              <a:rPr lang="en-GB" dirty="0"/>
              <a:t>in three </a:t>
            </a:r>
            <a:r>
              <a:rPr lang="en-GB" dirty="0" smtClean="0"/>
              <a:t>places and a steel </a:t>
            </a:r>
            <a:r>
              <a:rPr lang="en-GB" dirty="0"/>
              <a:t>handrail </a:t>
            </a:r>
            <a:r>
              <a:rPr lang="en-GB" dirty="0" smtClean="0"/>
              <a:t>deeply pierced her abdomen.</a:t>
            </a:r>
          </a:p>
          <a:p>
            <a:r>
              <a:rPr lang="en-GB" dirty="0" smtClean="0"/>
              <a:t>She never fully recovered from her injuries, and sometimes wore a brace or used a wheelchair.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66" y="0"/>
            <a:ext cx="65679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3" y="3042634"/>
            <a:ext cx="5087155" cy="3815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8758"/>
            <a:ext cx="6943207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"/>
            <a:ext cx="4546242" cy="6857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66" y="1"/>
            <a:ext cx="45674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1"/>
            <a:ext cx="446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7" y="0"/>
            <a:ext cx="10262119" cy="68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0" y="0"/>
            <a:ext cx="10106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65" y="2304331"/>
            <a:ext cx="6742335" cy="455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246"/>
            <a:ext cx="5449665" cy="741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4735" y="334851"/>
            <a:ext cx="5074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‘Feet, what do I need you for </a:t>
            </a:r>
          </a:p>
          <a:p>
            <a:pPr algn="ctr"/>
            <a:r>
              <a:rPr lang="en-GB" sz="3200" dirty="0" smtClean="0"/>
              <a:t>when I have wings to fly’ </a:t>
            </a:r>
          </a:p>
          <a:p>
            <a:pPr algn="ctr"/>
            <a:r>
              <a:rPr lang="en-GB" sz="3200" dirty="0" smtClean="0"/>
              <a:t>– Frida Kahlo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54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62" y="1077683"/>
            <a:ext cx="4524710" cy="57803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183" y="231820"/>
            <a:ext cx="39197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Other artists’ work: </a:t>
            </a:r>
          </a:p>
          <a:p>
            <a:r>
              <a:rPr lang="en-GB" sz="3600" dirty="0" smtClean="0"/>
              <a:t>inspired by </a:t>
            </a:r>
          </a:p>
          <a:p>
            <a:r>
              <a:rPr lang="en-GB" sz="3600" dirty="0" smtClean="0"/>
              <a:t>Frida Kahlo…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09" y="0"/>
            <a:ext cx="2757435" cy="3591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30" y="0"/>
            <a:ext cx="3245070" cy="324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06" y="3245070"/>
            <a:ext cx="3563534" cy="3612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49" y="3232389"/>
            <a:ext cx="302895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9" y="2331333"/>
            <a:ext cx="3494587" cy="45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110745"/>
            <a:ext cx="9931221" cy="66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7" y="902524"/>
            <a:ext cx="13966452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</a:rPr>
              <a:t>Reflection time:</a:t>
            </a:r>
          </a:p>
          <a:p>
            <a:endParaRPr lang="en-GB" sz="500" u="sng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If you were to create your own self-portrait, what would you include, </a:t>
            </a:r>
          </a:p>
          <a:p>
            <a:r>
              <a:rPr lang="en-GB" sz="3200" dirty="0">
                <a:solidFill>
                  <a:schemeClr val="bg1"/>
                </a:solidFill>
              </a:rPr>
              <a:t>i</a:t>
            </a:r>
            <a:r>
              <a:rPr lang="en-GB" sz="3200" dirty="0" smtClean="0">
                <a:solidFill>
                  <a:schemeClr val="bg1"/>
                </a:solidFill>
              </a:rPr>
              <a:t>n order to tell the audience about you, your likes, personality etc.?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Could you create two self-portraits: positive and negative?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Or create portraits based on positive/negative traits/ life events and emotions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of a character you know from a book or film?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800" i="1" dirty="0" smtClean="0">
                <a:solidFill>
                  <a:schemeClr val="bg1"/>
                </a:solidFill>
              </a:rPr>
              <a:t>How might Harry Potter paint himself, in the style of Frida Kahlo?</a:t>
            </a:r>
          </a:p>
          <a:p>
            <a:pPr algn="ctr"/>
            <a:endParaRPr lang="en-GB" sz="10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2800" i="1" dirty="0" smtClean="0">
                <a:solidFill>
                  <a:schemeClr val="bg1"/>
                </a:solidFill>
              </a:rPr>
              <a:t>How might Maleficent paint herself?</a:t>
            </a:r>
            <a:endParaRPr lang="en-GB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196" y="128788"/>
            <a:ext cx="2900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smtClean="0"/>
              <a:t>Self-portraits</a:t>
            </a:r>
            <a:endParaRPr lang="en-GB" sz="40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62" y="-1024759"/>
            <a:ext cx="3990738" cy="5001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36" y="0"/>
            <a:ext cx="53126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4429125" cy="576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39" y="3380232"/>
            <a:ext cx="2691384" cy="34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439" y="399244"/>
            <a:ext cx="5855938" cy="6458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92" y="1010992"/>
            <a:ext cx="5301287" cy="5847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25" y="399245"/>
            <a:ext cx="4983524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776" y="-133644"/>
            <a:ext cx="5416063" cy="710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20" y="0"/>
            <a:ext cx="559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3" y="0"/>
            <a:ext cx="4849082" cy="67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09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0932" y="128788"/>
            <a:ext cx="695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do Kahlo’s self-portraits differ to those you’ve seen by other artists?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1" y="1004552"/>
            <a:ext cx="1767904" cy="207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574" y="311990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Van Gogh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4" y="1210657"/>
            <a:ext cx="1445482" cy="183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07585" y="3119907"/>
            <a:ext cx="86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Picasso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18" y="3760611"/>
            <a:ext cx="1754634" cy="2176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89640" y="5992813"/>
            <a:ext cx="75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Lowry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85" y="4082908"/>
            <a:ext cx="2186704" cy="2279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27762" y="640181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Warhol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4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92" y="1797945"/>
            <a:ext cx="40640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28" y="0"/>
            <a:ext cx="46039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0911"/>
            <a:ext cx="7510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Kahlo’s self-portraits were often in the Surrealist style.</a:t>
            </a:r>
          </a:p>
          <a:p>
            <a:r>
              <a:rPr lang="en-GB" sz="3200" dirty="0" smtClean="0"/>
              <a:t>What might she have been communicating?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3" y="1088022"/>
            <a:ext cx="4514850" cy="57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0"/>
            <a:ext cx="10823892" cy="734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17" y="119270"/>
            <a:ext cx="1120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What are your thoughts about this painting, called ‘Roots’?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633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16" y="0"/>
            <a:ext cx="85086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46" y="425003"/>
            <a:ext cx="34257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Surrealism is more obvious in this painting called </a:t>
            </a:r>
          </a:p>
          <a:p>
            <a:pPr algn="ctr"/>
            <a:r>
              <a:rPr lang="en-GB" sz="2000" dirty="0" smtClean="0"/>
              <a:t>‘The Wounded Deer’.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Why do you think she painted herself in this way?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Discuss.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What thoughts and emotions does it </a:t>
            </a:r>
            <a:r>
              <a:rPr lang="en-GB" sz="2000" dirty="0"/>
              <a:t>e</a:t>
            </a:r>
            <a:r>
              <a:rPr lang="en-GB" sz="2000" dirty="0" smtClean="0"/>
              <a:t>voke in you?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70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304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 CENA</vt:lpstr>
      <vt:lpstr>Arial</vt:lpstr>
      <vt:lpstr>Calibri</vt:lpstr>
      <vt:lpstr>Calibri Light</vt:lpstr>
      <vt:lpstr>Office Theme</vt:lpstr>
      <vt:lpstr>Frida Kahlo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 Kahlo</dc:title>
  <dc:creator>Danielle</dc:creator>
  <cp:lastModifiedBy>FWaite</cp:lastModifiedBy>
  <cp:revision>16</cp:revision>
  <dcterms:created xsi:type="dcterms:W3CDTF">2016-03-30T05:43:20Z</dcterms:created>
  <dcterms:modified xsi:type="dcterms:W3CDTF">2020-06-22T09:55:05Z</dcterms:modified>
</cp:coreProperties>
</file>