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5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E70AF9-032B-4384-A5DF-8CD6742738AE}">
          <p14:sldIdLst>
            <p14:sldId id="395"/>
          </p14:sldIdLst>
        </p14:section>
        <p14:section name="Untitled Section" id="{4BDFACFB-4B38-46E3-A7F9-3C523C9CF93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9289-A940-48D6-9974-9CBAE2CA4AB3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B1BA2-E021-4DEA-B91D-9C775CAF5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86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691BE-259A-407F-839C-17CCE388AB5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3004-4CA7-4081-BC21-D2E9700B7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3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94A1-1E6A-47A7-9EBA-DF5B84552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6908B-90BD-47C7-81BD-70ED486CC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71CD8-A6E5-40A9-AC10-2125DE98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CEF2-3451-4C10-82DE-D0CA120B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B129F-34AB-402C-AEEC-D9E61F4D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9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4E4C-C03B-437E-B2B5-92F462F6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579F3-AA73-4833-9D31-19AD22111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91D7-F2BB-4107-AD34-A81F6E94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16007-6EC2-46B1-9C8F-6C380232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E5A4A-A031-457D-9022-7C42D75F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0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4D3EA-3453-4A8E-8C00-F7859B978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E9829-15CF-49E1-B3E6-1020C59CB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424E-F2CE-44BE-99BE-16A1A0F1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3D99-E615-4CC9-8FB6-2A6786CE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6215-E539-43EA-9A43-40B6EFE1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48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5134-CE77-47C4-8E8F-4E61C474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0D215-20DE-4644-BD4B-DBEB606CB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97A3-0F6E-4EAA-836D-FB42FEF9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0C595-1189-4F91-83E2-7540BE95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6A22E-D8E4-41B3-B746-5903D3A3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9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B13C-42EC-4A82-A45B-773C127D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5519D-BFEE-4FA7-93C4-200DBE7B9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9CAD7-A435-4B64-9AEC-83F91EFD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EC85-F743-43EA-8DE5-AB1A9150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A3018-C7C6-4E02-AB44-553F0104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0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0116-131B-4FBD-AF52-0F4B2FCC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9CCB7-1559-42B0-9BD3-3BC76058C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9BD49-2568-4D58-B8D8-FB78C39A5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18633-0C86-4160-ADF9-BD3C88B6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E77D-FB0D-4FCD-80B4-A8BCCA0E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F470B-EC35-4716-89BA-80ABE430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1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1A5E-A153-4082-B036-5DF9F01A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36614-732D-4649-A89A-99A9130D5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EE415-F290-4A1A-9968-E36F6D71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019E7-DF9F-4B0F-9BF7-AEC07D79F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A3E4A-44DF-427E-B181-9C56FB429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9D4F-0E0E-4ADE-8011-0589564B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12A3D-5A87-41FB-AFCA-2054BB59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A1DB3-1170-4410-8E9C-16D914DA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6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5553-78E2-4EDA-9120-BFBB8BE2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02D35-0337-4994-8EA7-E2B30AA1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F9A89-53F0-4A7C-A966-5B4FB825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565C9-C27B-422D-9F80-F25FACFC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3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D3CBD-FE57-46DE-A8B9-9EBA7642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BA04D-7993-4619-825C-114E3AF7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E053B-298F-4D5E-BCA8-31670F4E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4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8C1F-6173-4451-871B-CEB49BD0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0A2D7-82C2-4624-92B7-3F1C2A76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A5C7C-669C-4E03-9E41-5AB1721DA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6E0E7-F190-4A0C-B6A4-2D305239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670DA-468A-4562-93B7-729B3CBE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8C080-230D-43C6-8317-F08C0B9B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2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5F08-3D9C-48DC-8116-5C0A44D1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E7D1D-E447-428D-9841-E63D1D044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1C9A-5170-48BF-8FAE-5E052A977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1AF4A-AD90-4206-924C-A3559DA8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827CF-578A-45C7-82DE-4C06725E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571C3-C91F-4CC3-BD79-E6558553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77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BB243-2F6B-4DF8-B0FF-19A963B7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BE24E-2658-4F28-9090-DA6C02745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32B0A-89AB-4501-B805-04CD25AF5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6EFD-E03E-4A2A-806B-B14052752634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E64F-79B8-46D3-8963-9C60E20FD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74DA2-E110-4015-99A6-C12C5A627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723F-157B-42A8-81D8-BD7F855CE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975" y="1761110"/>
            <a:ext cx="48961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33CC"/>
                </a:solidFill>
              </a:rPr>
              <a:t>It has been scientifically proven that daily acts of gratitude increase happiness as it trains our brains to look for the positives. </a:t>
            </a:r>
          </a:p>
          <a:p>
            <a:endParaRPr lang="en-GB" sz="2000" b="1" dirty="0"/>
          </a:p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Try  to think of </a:t>
            </a:r>
            <a:r>
              <a:rPr lang="en-GB" sz="2000" b="1" dirty="0" smtClean="0">
                <a:solidFill>
                  <a:srgbClr val="0070C0"/>
                </a:solidFill>
              </a:rPr>
              <a:t>things that you are </a:t>
            </a:r>
            <a:r>
              <a:rPr lang="en-GB" sz="2000" b="1" dirty="0" smtClean="0">
                <a:solidFill>
                  <a:srgbClr val="0070C0"/>
                </a:solidFill>
              </a:rPr>
              <a:t>grateful </a:t>
            </a:r>
            <a:r>
              <a:rPr lang="en-GB" sz="2000" b="1" dirty="0" smtClean="0">
                <a:solidFill>
                  <a:srgbClr val="0070C0"/>
                </a:solidFill>
              </a:rPr>
              <a:t>for over the </a:t>
            </a:r>
            <a:r>
              <a:rPr lang="en-GB" sz="2000" b="1" dirty="0" smtClean="0">
                <a:solidFill>
                  <a:srgbClr val="0070C0"/>
                </a:solidFill>
              </a:rPr>
              <a:t>week.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First, you might begin to think about material things that you ar</a:t>
            </a:r>
            <a:r>
              <a:rPr lang="en-GB" sz="2000" b="1" dirty="0" smtClean="0">
                <a:solidFill>
                  <a:srgbClr val="FFFF00"/>
                </a:solidFill>
              </a:rPr>
              <a:t>e grateful for and then move on to non-material things such as sunshine or the smell of a roast dinner!</a:t>
            </a:r>
            <a:endParaRPr lang="en-GB" sz="2000" b="1" dirty="0">
              <a:solidFill>
                <a:srgbClr val="FFFF00"/>
              </a:solidFill>
            </a:endParaRP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Create a list and then make a poster to illustrate this.</a:t>
            </a:r>
            <a:endParaRPr lang="en-GB" sz="2000" b="1" dirty="0">
              <a:solidFill>
                <a:srgbClr val="7030A0"/>
              </a:solidFill>
            </a:endParaRPr>
          </a:p>
          <a:p>
            <a:r>
              <a:rPr lang="en-GB" sz="2400" dirty="0" smtClean="0"/>
              <a:t> </a:t>
            </a:r>
            <a:endParaRPr lang="en-GB" sz="2400" dirty="0" smtClean="0"/>
          </a:p>
          <a:p>
            <a:endParaRPr lang="en-GB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1" y="209005"/>
            <a:ext cx="469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>
                <a:solidFill>
                  <a:schemeClr val="accent6"/>
                </a:solidFill>
              </a:rPr>
              <a:t>Gratitude: </a:t>
            </a:r>
            <a:r>
              <a:rPr lang="en-GB" b="1" i="1" dirty="0" smtClean="0">
                <a:solidFill>
                  <a:schemeClr val="accent6"/>
                </a:solidFill>
              </a:rPr>
              <a:t>t</a:t>
            </a:r>
            <a:r>
              <a:rPr lang="en-GB" b="1" i="1" dirty="0" smtClean="0">
                <a:solidFill>
                  <a:schemeClr val="accent6"/>
                </a:solidFill>
              </a:rPr>
              <a:t>he </a:t>
            </a:r>
            <a:r>
              <a:rPr lang="en-GB" b="1" i="1" dirty="0">
                <a:solidFill>
                  <a:schemeClr val="accent6"/>
                </a:solidFill>
              </a:rPr>
              <a:t>quality of being thankful; readiness to show appreciation for and to return kindness.</a:t>
            </a:r>
            <a:r>
              <a:rPr lang="en-GB" b="1" i="1" dirty="0" smtClean="0">
                <a:solidFill>
                  <a:schemeClr val="accent6"/>
                </a:solidFill>
              </a:rPr>
              <a:t> </a:t>
            </a:r>
            <a:endParaRPr lang="en-GB" b="1" i="1" dirty="0">
              <a:solidFill>
                <a:schemeClr val="accent6"/>
              </a:solidFill>
            </a:endParaRPr>
          </a:p>
        </p:txBody>
      </p:sp>
      <p:sp>
        <p:nvSpPr>
          <p:cNvPr id="2" name="AutoShape 2" descr="Image result for learning toge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955" y="209005"/>
            <a:ext cx="6461512" cy="64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3632</TotalTime>
  <Words>101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 Adventure</dc:title>
  <dc:creator>Dave Farrell</dc:creator>
  <cp:lastModifiedBy>FWaite</cp:lastModifiedBy>
  <cp:revision>110</cp:revision>
  <cp:lastPrinted>2019-09-04T11:31:47Z</cp:lastPrinted>
  <dcterms:created xsi:type="dcterms:W3CDTF">2018-06-11T15:17:20Z</dcterms:created>
  <dcterms:modified xsi:type="dcterms:W3CDTF">2020-06-22T09:45:18Z</dcterms:modified>
</cp:coreProperties>
</file>