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9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5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5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3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8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5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65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1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00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7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0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2E1A-F519-43D0-B314-EEF0F96CBB7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0DEC-DEEC-4A75-8131-05D944662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707" y="4728663"/>
            <a:ext cx="2143125" cy="21431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449" y="401302"/>
            <a:ext cx="2466975" cy="184785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3520" y="881458"/>
            <a:ext cx="2143125" cy="21431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0328" y="3306457"/>
            <a:ext cx="2143125" cy="21431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9307" y="4613135"/>
            <a:ext cx="2143125" cy="2143125"/>
          </a:xfrm>
          <a:prstGeom prst="rect">
            <a:avLst/>
          </a:prstGeom>
        </p:spPr>
      </p:pic>
      <p:pic>
        <p:nvPicPr>
          <p:cNvPr id="31" name="Picture 4" descr="Image result for toys ki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4" y="36357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Image result for toys kid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189" y="19353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4511" y="2674613"/>
            <a:ext cx="2143125" cy="21431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920" y="1118625"/>
            <a:ext cx="2143125" cy="21336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97546" y="188545"/>
            <a:ext cx="1358919" cy="2396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85954" y="2223949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7p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0074" y="403263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6p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600" y="5778835"/>
            <a:ext cx="1048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10p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7006" y="5964574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2p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8132" y="5948808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7885" y="373211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8p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93230" y="826238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4p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9307" y="3764767"/>
            <a:ext cx="1222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5p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825325" y="5128718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3p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0930" y="188544"/>
            <a:ext cx="2802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Items up to 10p</a:t>
            </a:r>
            <a:r>
              <a:rPr lang="en-GB" sz="2000" b="1" dirty="0" smtClean="0"/>
              <a:t>.</a:t>
            </a:r>
            <a:endParaRPr lang="en-GB" sz="20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800651" y="2535874"/>
            <a:ext cx="9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9p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0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707" y="4728663"/>
            <a:ext cx="2143125" cy="21431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7006" y="5964574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5p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449" y="401302"/>
            <a:ext cx="2466975" cy="184785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327884" y="373211"/>
            <a:ext cx="105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16p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3520" y="881458"/>
            <a:ext cx="2143125" cy="214312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893230" y="826238"/>
            <a:ext cx="902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14p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0328" y="3306457"/>
            <a:ext cx="2143125" cy="214312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0800785" y="5439068"/>
            <a:ext cx="960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13p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9307" y="4613135"/>
            <a:ext cx="2143125" cy="214312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468132" y="5948808"/>
            <a:ext cx="101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20p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1028" name="Picture 4" descr="Image result for toys ki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4" y="36357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452600" y="5778835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7p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1034" name="Picture 10" descr="Image result for toys kid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146" y="223489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7105151" y="3793244"/>
            <a:ext cx="1222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17p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4511" y="2674613"/>
            <a:ext cx="2143125" cy="21431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148908" y="4143888"/>
            <a:ext cx="9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11p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5189" y="1182352"/>
            <a:ext cx="2143125" cy="21336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319069" y="2720471"/>
            <a:ext cx="65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9p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05791" y="189338"/>
            <a:ext cx="1358919" cy="23962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201726" y="395690"/>
            <a:ext cx="947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18p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0930" y="188544"/>
            <a:ext cx="2802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Items up to 20p</a:t>
            </a:r>
            <a:r>
              <a:rPr lang="en-GB" sz="2000" b="1" dirty="0" smtClean="0"/>
              <a:t>.</a:t>
            </a: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293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707" y="4728663"/>
            <a:ext cx="2143125" cy="21431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449" y="401302"/>
            <a:ext cx="2466975" cy="184785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3520" y="881458"/>
            <a:ext cx="2143125" cy="21431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0328" y="3306457"/>
            <a:ext cx="2143125" cy="21431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9307" y="4613135"/>
            <a:ext cx="2143125" cy="2143125"/>
          </a:xfrm>
          <a:prstGeom prst="rect">
            <a:avLst/>
          </a:prstGeom>
        </p:spPr>
      </p:pic>
      <p:pic>
        <p:nvPicPr>
          <p:cNvPr id="32" name="Picture 4" descr="Image result for toys ki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4" y="36357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Image result for toys kid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146" y="223489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4511" y="2674613"/>
            <a:ext cx="2143125" cy="21431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724" y="1157149"/>
            <a:ext cx="2143125" cy="2133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2411" y="297654"/>
            <a:ext cx="1358919" cy="2396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85953" y="2223949"/>
            <a:ext cx="875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14p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0074" y="403263"/>
            <a:ext cx="9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21p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599" y="5778835"/>
            <a:ext cx="1076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23p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7005" y="5964574"/>
            <a:ext cx="9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27p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8132" y="5948808"/>
            <a:ext cx="98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12p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7884" y="373211"/>
            <a:ext cx="1034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13p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93230" y="826238"/>
            <a:ext cx="105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10p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99502" y="3743310"/>
            <a:ext cx="1222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9p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825324" y="5128718"/>
            <a:ext cx="998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15p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18675" y="2438072"/>
            <a:ext cx="9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19p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0930" y="188544"/>
            <a:ext cx="2802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Items up to 25p</a:t>
            </a:r>
            <a:r>
              <a:rPr lang="en-GB" sz="2000" b="1" dirty="0" smtClean="0"/>
              <a:t>.</a:t>
            </a: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7525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45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SassoonCRInfant</vt:lpstr>
      <vt:lpstr>Office Theme</vt:lpstr>
      <vt:lpstr>PowerPoint Presentation</vt:lpstr>
      <vt:lpstr>PowerPoint Presentation</vt:lpstr>
      <vt:lpstr>PowerPoint Presentation</vt:lpstr>
    </vt:vector>
  </TitlesOfParts>
  <Company>HfL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LThorn</dc:creator>
  <cp:lastModifiedBy>LThorn</cp:lastModifiedBy>
  <cp:revision>13</cp:revision>
  <dcterms:created xsi:type="dcterms:W3CDTF">2019-05-08T08:35:56Z</dcterms:created>
  <dcterms:modified xsi:type="dcterms:W3CDTF">2020-06-25T09:03:37Z</dcterms:modified>
</cp:coreProperties>
</file>