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3079-DD14-4DE2-9ADF-CD73E7272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831EB-CFE1-4340-9A44-B8F61209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BF416-A994-4D3A-B729-1CA7B4C9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48D6-D145-48B4-A15C-B1E8D3DD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0CEAB-2C27-4258-8F4C-BC8D9D2EF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03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574D-9CC3-4913-907D-65154C7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CD47-764E-402B-ACCE-C1E1225E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FDCD-BA8E-499E-B37D-7BBE09C1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50563-A70B-48C0-8D8E-27C39B22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CB9B8-9DE6-47BF-940F-7E6CBC36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25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392054-E116-47B5-9CE5-F464F1289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B246E-ACD9-4C48-B238-DEAE2FF06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63CBB-59CC-4EDE-80C1-B04784F8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5B8D9-3CF9-4F9F-8A66-005DCDFA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8C18E-273F-4F8E-B18F-A9F36725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0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0016-E2AE-4B97-A675-C4199574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BE18-5205-4319-AD3E-18E81265A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DA765-6ED3-4B45-B46F-F546A2D4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715B-6B45-41DB-A1A0-2102BA42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7E039-803E-44A9-8A2C-9AEA5867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34897-B4C8-4E5D-A2FC-C7904533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50988-825D-40BA-A7E6-14165C4CC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B46B-C6A6-44CA-BA4C-C7E40A0D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9B277-9ADF-49E2-B743-DE6C48C9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9EEBF-876D-4A7A-80B1-28BBA562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1778-04A5-41C9-BC70-331A1613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8195-6228-48AB-A07C-DD7C55386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8B5E8-34A0-4656-8127-F2294F52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3C83D-D0D5-45BB-9226-47986A97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D3A44-9384-4E27-A1ED-432DDA29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EFC15-CA67-4B70-8D77-2E7E6E2A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5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FD66-1643-4DA4-B7E6-5E73F202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C1BFB-B7A3-44A6-8D6E-1BA08BB4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D3097-5B48-4120-AF4F-8A680B964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8927E-7A65-48E7-946C-4871D8B2E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7BD87-10AF-4051-B888-DDBB90743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D39D73-4E5E-4580-9A1F-9CEB864F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23D06-5695-4772-BA92-17DB6137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D3C2C-5B31-4E44-BFC4-D652778C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4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B1FE-0E8A-4B8D-9378-D6B3061D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16F4B-77E6-4A26-A78F-0FDF815C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8FAA1-5D8A-4713-B143-5C6248A3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7BABE-7816-48D1-8FD7-3727EBB9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A81AE-E147-4FAE-A164-07F24E2C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9B7AD8-D4EC-4F8C-B43C-56A2108B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81795-FD81-42A7-BB14-C3C913CC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34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B4C5-2C35-48D1-8A83-4A520DDD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58BE0-73EB-427F-AB3C-7112DA7B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66BF7-F85F-4800-9B4D-EEFDE0030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77CC2-4186-4645-97F5-0F91AFF9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A88B3-C1F4-4068-BEF3-5465C987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B6F10-9DAA-4242-B5AA-9BDC1C7F7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3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7E96-8741-466E-BD3B-632AAFDD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6AF0E-6DDD-40BC-9C28-33B22FCC8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CDDCB-0EAC-4C5C-B7E1-6197C79AA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9F999-F107-4AE9-9E40-D31AE8D0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534F6-5BAD-4A25-8F05-110C3D1C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A83C2-7721-4212-B002-D5488ACE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5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9BEA09-AF79-485C-B922-DC32F4BF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3F15F-8C3F-475F-872C-939D0CAF4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9F962-1710-45DD-855B-940F29457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73BC-4AE9-4AF1-8592-2F535579A1A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06368-ECF4-4BDB-932A-9718B9886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11B5E-FA70-443F-83D9-A1E855DD8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44C26-40D3-4A10-B925-9234C35E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3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0C50-5016-48B0-B93F-11EA63CB25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AF72A-7F42-4FF0-B01D-371EFD7AB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C3A3A-BFAC-484A-AD0E-A8FF004DA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985" y="19050"/>
            <a:ext cx="3795015" cy="41828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5B10B5-D9A2-478B-92C6-F43CB214D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99" y="0"/>
            <a:ext cx="3669018" cy="36020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C55B5F-5037-4612-AFFA-0F87087ED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9735" y="204324"/>
            <a:ext cx="46672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7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Burr</dc:creator>
  <cp:lastModifiedBy>Graham Burr</cp:lastModifiedBy>
  <cp:revision>1</cp:revision>
  <dcterms:created xsi:type="dcterms:W3CDTF">2020-06-17T18:16:16Z</dcterms:created>
  <dcterms:modified xsi:type="dcterms:W3CDTF">2020-06-17T18:17:43Z</dcterms:modified>
</cp:coreProperties>
</file>