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0B43-24BA-4560-903D-7F17CAEDC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FDEDA6-0192-4E46-9309-898A64E65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0B7AE-5E0C-4275-B878-D580C10D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B86-510D-4776-86AB-B37CDC1B206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D69C3-F936-4893-82ED-645060283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905CF-4F46-4245-904C-7BAA13F6D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FF1-FF87-4506-94C6-F38EA0F7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69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FABC6-9A27-43C0-A077-AFE7E1442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51C56-4586-4276-A9C4-47F325AAB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B0577-5E10-4D1F-B973-DA4D2D312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B86-510D-4776-86AB-B37CDC1B206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843C9-D4AA-43C0-BA36-391509B1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C2983-5785-48DF-80A3-7462BA06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FF1-FF87-4506-94C6-F38EA0F7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25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DF2D13-40F0-415B-B4CA-041A7DAE03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B08969-3F7D-4E84-9689-E87D4DDB4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C39D5-7EA7-4D92-B7D7-03A90DB3F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B86-510D-4776-86AB-B37CDC1B206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D14AC-0F59-4408-A5BB-B234524F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D26B5-BA89-4D95-80C8-2C48BA2AD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FF1-FF87-4506-94C6-F38EA0F7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33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1A3A-683B-41C9-9323-CBBED840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903D8-FA6B-496D-A567-235503A4E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EC483-1D42-4231-A373-4C6E8C2B9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B86-510D-4776-86AB-B37CDC1B206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53098B-0866-4138-8377-FE63CE493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8806E-3BBA-4A6C-88A8-6BF6BBBA5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FF1-FF87-4506-94C6-F38EA0F7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804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74F27-ED8D-4CAC-8B04-218237678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12BB0-EC69-4D14-BDB0-98B68AA1A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B9F9-7967-4210-9DB0-6DE126FA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B86-510D-4776-86AB-B37CDC1B206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C1AFF-C902-44FC-915A-2671CF84D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68089-DDFC-4FA8-B6CA-1F1DF6C67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FF1-FF87-4506-94C6-F38EA0F7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4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848BE-1F2E-4B54-876C-5885D046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7DC2C-3A39-4D9C-A7BF-7651B4853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8C7C0-B625-4993-A085-50905ED324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00338-631F-4AE3-BB22-0CD4D9980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B86-510D-4776-86AB-B37CDC1B206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CE055-FEAB-4F3C-AE10-BEB369A8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9B89FF-9F84-4743-BD85-D40CC950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FF1-FF87-4506-94C6-F38EA0F7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77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22E83-7ED6-4705-931F-D1D2EBB73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C0CEC-F98B-42B4-BAED-60BB2DED1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44AD94-791B-46B0-8ED5-C4D4F6325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33065-CA78-45F2-898A-2BF31583AA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43A88F-D3C2-4977-A7B7-EBCDA996D1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5B616C-3085-41DD-90DB-255676D39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B86-510D-4776-86AB-B37CDC1B206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BA2940-9685-4A22-9681-14BBA005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5C11A-A57B-4D99-8EE3-3F874F03D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FF1-FF87-4506-94C6-F38EA0F7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29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EAE9-FE5F-4F3B-B1C3-EAB748888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A6E535-4589-4EBB-9D5D-289481CD4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B86-510D-4776-86AB-B37CDC1B206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2EB49-4742-4B98-B138-FEA6C223C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1983CC-5188-4260-ACAD-ADCEA91B6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FF1-FF87-4506-94C6-F38EA0F7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45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304D3-70E2-48D0-BC76-829331BFC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B86-510D-4776-86AB-B37CDC1B206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B0A73-3EB5-485D-B11E-CA0CEB81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1A860-5A29-4FB6-AD85-EAA99922D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FF1-FF87-4506-94C6-F38EA0F7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3981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05B8A-1F4D-4CFD-A690-16E154E2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0A478-26F0-4F08-9C54-8DB2CBED5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5AD6D6-EC1C-4589-BDBB-69B0F8990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FFCA4-9832-4BCD-A9FD-6B9F1BE8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B86-510D-4776-86AB-B37CDC1B206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8E70B-6760-4D17-BE98-E6395F75B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8E6CAB-8397-40D6-9D96-FE5C6A683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FF1-FF87-4506-94C6-F38EA0F7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824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EF2EE-CC8E-4FD3-8435-D92FA6E25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527A80-E694-4ECD-90A9-0617C35BFA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9562B9-722B-4B15-81A5-44462323A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8DBFA-6BA8-4B0D-98ED-343AC7AAC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BB86-510D-4776-86AB-B37CDC1B206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7FA312-EE14-4937-8278-08BAC2DDF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D60C2-ACEA-4727-8895-E11700781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68FF1-FF87-4506-94C6-F38EA0F7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74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95DF9-4197-4352-BB52-71D66A3E7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9B9E4-B468-4CBB-AD40-A12912765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55AE0-50F9-434B-BED8-A9F06B306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7BB86-510D-4776-86AB-B37CDC1B2066}" type="datetimeFigureOut">
              <a:rPr lang="en-GB" smtClean="0"/>
              <a:t>22/06/2020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A3D6B-D9A4-49F1-BD58-3098C7615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21988-EF43-412C-94EC-E2384C129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68FF1-FF87-4506-94C6-F38EA0F7A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4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D537-C377-485B-9F47-5B9814A5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4138"/>
            <a:ext cx="3657600" cy="879475"/>
          </a:xfrm>
        </p:spPr>
        <p:txBody>
          <a:bodyPr>
            <a:normAutofit/>
          </a:bodyPr>
          <a:lstStyle/>
          <a:p>
            <a:r>
              <a:rPr lang="en-GB" sz="4000" dirty="0"/>
              <a:t>Workout Y5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9FDE6-A92F-4B3A-A4C0-19D7571024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7A4AA44A-46FC-480A-8F09-ECF9A6D6A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71735" y="-797231"/>
            <a:ext cx="5943803" cy="926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59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D537-C377-485B-9F47-5B9814A56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84138"/>
            <a:ext cx="3657600" cy="879475"/>
          </a:xfrm>
        </p:spPr>
        <p:txBody>
          <a:bodyPr>
            <a:normAutofit/>
          </a:bodyPr>
          <a:lstStyle/>
          <a:p>
            <a:pPr algn="l"/>
            <a:r>
              <a:rPr lang="en-GB" sz="3600" dirty="0"/>
              <a:t>Workout</a:t>
            </a:r>
            <a:r>
              <a:rPr lang="en-GB" sz="4000" dirty="0"/>
              <a:t> Y4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D9FDE6-A92F-4B3A-A4C0-19D7571024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1F71A2B-52C8-41C3-9B36-378402AAD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94376" y="617922"/>
            <a:ext cx="9569023" cy="620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08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80B4-4C98-409F-8D00-C5C6BA3A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179" y="0"/>
            <a:ext cx="10515600" cy="1325563"/>
          </a:xfrm>
        </p:spPr>
        <p:txBody>
          <a:bodyPr/>
          <a:lstStyle/>
          <a:p>
            <a:r>
              <a:rPr lang="en-GB" dirty="0"/>
              <a:t>Year 4 answers				year 5 answers</a:t>
            </a:r>
          </a:p>
        </p:txBody>
      </p:sp>
      <p:pic>
        <p:nvPicPr>
          <p:cNvPr id="4" name="Picture 3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1A91D3BE-A4EE-4B6C-AE7B-7EF62C91B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5409" y="1632751"/>
            <a:ext cx="5616605" cy="4212454"/>
          </a:xfrm>
          <a:prstGeom prst="rect">
            <a:avLst/>
          </a:prstGeom>
        </p:spPr>
      </p:pic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FADB248-0ADF-465A-A1C8-3A420E4DC9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881" y="930675"/>
            <a:ext cx="3455123" cy="534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848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14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Workout Y5</vt:lpstr>
      <vt:lpstr>Workout Y4</vt:lpstr>
      <vt:lpstr>Year 4 answers    year 5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Workout Y5</dc:title>
  <dc:creator>Graham Burr</dc:creator>
  <cp:lastModifiedBy>Graham Burr</cp:lastModifiedBy>
  <cp:revision>1</cp:revision>
  <dcterms:created xsi:type="dcterms:W3CDTF">2020-06-22T16:33:40Z</dcterms:created>
  <dcterms:modified xsi:type="dcterms:W3CDTF">2020-06-22T16:38:15Z</dcterms:modified>
</cp:coreProperties>
</file>