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116" d="100"/>
          <a:sy n="116" d="100"/>
        </p:scale>
        <p:origin x="1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5_SU_B4_PP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U_B4_PP3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53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U_B4_PP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U_B4_PP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U_B4_PP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U_B4_PP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06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U_B4_PP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96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U_B4_PP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5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U_B4_PP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6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U_B4_PP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86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37</cp:revision>
  <dcterms:created xsi:type="dcterms:W3CDTF">2019-07-05T11:02:13Z</dcterms:created>
  <dcterms:modified xsi:type="dcterms:W3CDTF">2020-05-16T14:05:14Z</dcterms:modified>
</cp:coreProperties>
</file>