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82" r:id="rId8"/>
    <p:sldId id="416" r:id="rId9"/>
    <p:sldId id="360" r:id="rId10"/>
    <p:sldId id="362" r:id="rId11"/>
    <p:sldId id="363" r:id="rId12"/>
    <p:sldId id="375" r:id="rId13"/>
    <p:sldId id="417" r:id="rId14"/>
    <p:sldId id="413" r:id="rId15"/>
    <p:sldId id="367" r:id="rId16"/>
    <p:sldId id="384" r:id="rId17"/>
    <p:sldId id="314" r:id="rId18"/>
    <p:sldId id="369" r:id="rId19"/>
    <p:sldId id="370" r:id="rId20"/>
    <p:sldId id="418" r:id="rId21"/>
    <p:sldId id="419" r:id="rId22"/>
    <p:sldId id="420" r:id="rId23"/>
    <p:sldId id="355" r:id="rId24"/>
    <p:sldId id="37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E89E28-86C3-45E4-B054-DB5179CDCF84}" v="47" dt="2019-04-08T10:08:17.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86" d="100"/>
          <a:sy n="86" d="100"/>
        </p:scale>
        <p:origin x="134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Stebbings" userId="e14ea2a2-07d0-4302-97b9-16dc822a37cc" providerId="ADAL" clId="{530E9A25-5D71-4990-A311-625681EFF4F9}"/>
  </pc:docChgLst>
  <pc:docChgLst>
    <pc:chgData name="Ashleigh Sobol" userId="8430f2a2-602f-4dde-a79b-412efd9dd8bf" providerId="ADAL" clId="{768D6F4B-46B6-4A88-B2AA-9A626572AC16}"/>
  </pc:docChgLst>
  <pc:docChgLst>
    <pc:chgData name="Liz Axup" userId="f0cf2359-c867-42e7-8ac2-6b3e19dcb7ab" providerId="ADAL" clId="{491E81B5-8036-4991-83C2-FB13A9F39C4B}"/>
  </pc:docChgLst>
  <pc:docChgLst>
    <pc:chgData name="Kyle Tidswell-Brown" userId="3518c4a0-5c99-4880-b127-cb60ccf11a39" providerId="ADAL" clId="{CCE89E28-86C3-45E4-B054-DB5179CDCF84}"/>
    <pc:docChg chg="undo custSel addSld delSld modSld">
      <pc:chgData name="Kyle Tidswell-Brown" userId="3518c4a0-5c99-4880-b127-cb60ccf11a39" providerId="ADAL" clId="{CCE89E28-86C3-45E4-B054-DB5179CDCF84}" dt="2019-04-08T10:08:17.369" v="490"/>
      <pc:docMkLst>
        <pc:docMk/>
      </pc:docMkLst>
      <pc:sldChg chg="addSp delSp modSp">
        <pc:chgData name="Kyle Tidswell-Brown" userId="3518c4a0-5c99-4880-b127-cb60ccf11a39" providerId="ADAL" clId="{CCE89E28-86C3-45E4-B054-DB5179CDCF84}" dt="2019-04-08T08:26:40.427" v="47" actId="20577"/>
        <pc:sldMkLst>
          <pc:docMk/>
          <pc:sldMk cId="2637481266" sldId="256"/>
        </pc:sldMkLst>
        <pc:spChg chg="mod">
          <ac:chgData name="Kyle Tidswell-Brown" userId="3518c4a0-5c99-4880-b127-cb60ccf11a39" providerId="ADAL" clId="{CCE89E28-86C3-45E4-B054-DB5179CDCF84}" dt="2019-04-08T08:25:27.834" v="21" actId="20577"/>
          <ac:spMkLst>
            <pc:docMk/>
            <pc:sldMk cId="2637481266" sldId="256"/>
            <ac:spMk id="9" creationId="{67B0D234-9497-4C64-9739-8A66B2C88E07}"/>
          </ac:spMkLst>
        </pc:spChg>
        <pc:spChg chg="mod">
          <ac:chgData name="Kyle Tidswell-Brown" userId="3518c4a0-5c99-4880-b127-cb60ccf11a39" providerId="ADAL" clId="{CCE89E28-86C3-45E4-B054-DB5179CDCF84}" dt="2019-04-08T08:26:40.427" v="47" actId="20577"/>
          <ac:spMkLst>
            <pc:docMk/>
            <pc:sldMk cId="2637481266" sldId="256"/>
            <ac:spMk id="19" creationId="{5252A847-DE45-4FA3-A1F8-EEBEB845FF8E}"/>
          </ac:spMkLst>
        </pc:spChg>
        <pc:grpChg chg="add">
          <ac:chgData name="Kyle Tidswell-Brown" userId="3518c4a0-5c99-4880-b127-cb60ccf11a39" providerId="ADAL" clId="{CCE89E28-86C3-45E4-B054-DB5179CDCF84}" dt="2019-04-08T08:25:24.518" v="19"/>
          <ac:grpSpMkLst>
            <pc:docMk/>
            <pc:sldMk cId="2637481266" sldId="256"/>
            <ac:grpSpMk id="7" creationId="{2E343D86-8750-4D5B-80DA-919925F92882}"/>
          </ac:grpSpMkLst>
        </pc:grpChg>
        <pc:grpChg chg="del">
          <ac:chgData name="Kyle Tidswell-Brown" userId="3518c4a0-5c99-4880-b127-cb60ccf11a39" providerId="ADAL" clId="{CCE89E28-86C3-45E4-B054-DB5179CDCF84}" dt="2019-04-08T08:24:44.120" v="0" actId="478"/>
          <ac:grpSpMkLst>
            <pc:docMk/>
            <pc:sldMk cId="2637481266" sldId="256"/>
            <ac:grpSpMk id="16" creationId="{B31300A9-E3C5-4701-8EF1-45ED088A04DD}"/>
          </ac:grpSpMkLst>
        </pc:grpChg>
      </pc:sldChg>
      <pc:sldChg chg="addSp delSp modSp">
        <pc:chgData name="Kyle Tidswell-Brown" userId="3518c4a0-5c99-4880-b127-cb60ccf11a39" providerId="ADAL" clId="{CCE89E28-86C3-45E4-B054-DB5179CDCF84}" dt="2019-04-08T08:27:55.747" v="49" actId="20577"/>
        <pc:sldMkLst>
          <pc:docMk/>
          <pc:sldMk cId="3855900595" sldId="301"/>
        </pc:sldMkLst>
        <pc:spChg chg="mod">
          <ac:chgData name="Kyle Tidswell-Brown" userId="3518c4a0-5c99-4880-b127-cb60ccf11a39" providerId="ADAL" clId="{CCE89E28-86C3-45E4-B054-DB5179CDCF84}" dt="2019-04-08T08:27:55.747" v="49" actId="20577"/>
          <ac:spMkLst>
            <pc:docMk/>
            <pc:sldMk cId="3855900595" sldId="301"/>
            <ac:spMk id="19" creationId="{5252A847-DE45-4FA3-A1F8-EEBEB845FF8E}"/>
          </ac:spMkLst>
        </pc:spChg>
        <pc:grpChg chg="add">
          <ac:chgData name="Kyle Tidswell-Brown" userId="3518c4a0-5c99-4880-b127-cb60ccf11a39" providerId="ADAL" clId="{CCE89E28-86C3-45E4-B054-DB5179CDCF84}" dt="2019-04-08T08:25:31.155" v="22"/>
          <ac:grpSpMkLst>
            <pc:docMk/>
            <pc:sldMk cId="3855900595" sldId="301"/>
            <ac:grpSpMk id="7" creationId="{79BDC5BB-E613-4C9D-92D7-0F4DD1861387}"/>
          </ac:grpSpMkLst>
        </pc:grpChg>
        <pc:grpChg chg="del">
          <ac:chgData name="Kyle Tidswell-Brown" userId="3518c4a0-5c99-4880-b127-cb60ccf11a39" providerId="ADAL" clId="{CCE89E28-86C3-45E4-B054-DB5179CDCF84}" dt="2019-04-08T08:24:45.979" v="1" actId="478"/>
          <ac:grpSpMkLst>
            <pc:docMk/>
            <pc:sldMk cId="3855900595" sldId="301"/>
            <ac:grpSpMk id="16" creationId="{B31300A9-E3C5-4701-8EF1-45ED088A04DD}"/>
          </ac:grpSpMkLst>
        </pc:grpChg>
      </pc:sldChg>
      <pc:sldChg chg="addSp delSp modSp">
        <pc:chgData name="Kyle Tidswell-Brown" userId="3518c4a0-5c99-4880-b127-cb60ccf11a39" providerId="ADAL" clId="{CCE89E28-86C3-45E4-B054-DB5179CDCF84}" dt="2019-04-08T10:05:21.494" v="269" actId="20577"/>
        <pc:sldMkLst>
          <pc:docMk/>
          <pc:sldMk cId="636014570" sldId="314"/>
        </pc:sldMkLst>
        <pc:spChg chg="mod">
          <ac:chgData name="Kyle Tidswell-Brown" userId="3518c4a0-5c99-4880-b127-cb60ccf11a39" providerId="ADAL" clId="{CCE89E28-86C3-45E4-B054-DB5179CDCF84}" dt="2019-04-08T10:05:21.494" v="269" actId="20577"/>
          <ac:spMkLst>
            <pc:docMk/>
            <pc:sldMk cId="636014570" sldId="314"/>
            <ac:spMk id="19" creationId="{5252A847-DE45-4FA3-A1F8-EEBEB845FF8E}"/>
          </ac:spMkLst>
        </pc:spChg>
        <pc:grpChg chg="add">
          <ac:chgData name="Kyle Tidswell-Brown" userId="3518c4a0-5c99-4880-b127-cb60ccf11a39" providerId="ADAL" clId="{CCE89E28-86C3-45E4-B054-DB5179CDCF84}" dt="2019-04-08T08:25:46.136" v="37"/>
          <ac:grpSpMkLst>
            <pc:docMk/>
            <pc:sldMk cId="636014570" sldId="314"/>
            <ac:grpSpMk id="9" creationId="{D07832D2-8176-47A0-81FA-691AACAE5C08}"/>
          </ac:grpSpMkLst>
        </pc:grpChg>
        <pc:grpChg chg="del">
          <ac:chgData name="Kyle Tidswell-Brown" userId="3518c4a0-5c99-4880-b127-cb60ccf11a39" providerId="ADAL" clId="{CCE89E28-86C3-45E4-B054-DB5179CDCF84}" dt="2019-04-08T08:25:09.352" v="12" actId="478"/>
          <ac:grpSpMkLst>
            <pc:docMk/>
            <pc:sldMk cId="636014570" sldId="314"/>
            <ac:grpSpMk id="16" creationId="{B31300A9-E3C5-4701-8EF1-45ED088A04DD}"/>
          </ac:grpSpMkLst>
        </pc:grpChg>
      </pc:sldChg>
      <pc:sldChg chg="addSp delSp modSp">
        <pc:chgData name="Kyle Tidswell-Brown" userId="3518c4a0-5c99-4880-b127-cb60ccf11a39" providerId="ADAL" clId="{CCE89E28-86C3-45E4-B054-DB5179CDCF84}" dt="2019-04-08T10:08:14.379" v="489" actId="207"/>
        <pc:sldMkLst>
          <pc:docMk/>
          <pc:sldMk cId="1071900124" sldId="355"/>
        </pc:sldMkLst>
        <pc:spChg chg="mod">
          <ac:chgData name="Kyle Tidswell-Brown" userId="3518c4a0-5c99-4880-b127-cb60ccf11a39" providerId="ADAL" clId="{CCE89E28-86C3-45E4-B054-DB5179CDCF84}" dt="2019-04-08T10:08:14.379" v="489" actId="207"/>
          <ac:spMkLst>
            <pc:docMk/>
            <pc:sldMk cId="1071900124" sldId="355"/>
            <ac:spMk id="19" creationId="{5252A847-DE45-4FA3-A1F8-EEBEB845FF8E}"/>
          </ac:spMkLst>
        </pc:spChg>
        <pc:grpChg chg="add">
          <ac:chgData name="Kyle Tidswell-Brown" userId="3518c4a0-5c99-4880-b127-cb60ccf11a39" providerId="ADAL" clId="{CCE89E28-86C3-45E4-B054-DB5179CDCF84}" dt="2019-04-08T08:25:50.795" v="42"/>
          <ac:grpSpMkLst>
            <pc:docMk/>
            <pc:sldMk cId="1071900124" sldId="355"/>
            <ac:grpSpMk id="10" creationId="{8E5F8B9D-2EEE-4CFA-A583-6E1D92ABE59E}"/>
          </ac:grpSpMkLst>
        </pc:grpChg>
        <pc:grpChg chg="del">
          <ac:chgData name="Kyle Tidswell-Brown" userId="3518c4a0-5c99-4880-b127-cb60ccf11a39" providerId="ADAL" clId="{CCE89E28-86C3-45E4-B054-DB5179CDCF84}" dt="2019-04-08T08:25:18.433" v="17" actId="478"/>
          <ac:grpSpMkLst>
            <pc:docMk/>
            <pc:sldMk cId="1071900124" sldId="355"/>
            <ac:grpSpMk id="16" creationId="{B31300A9-E3C5-4701-8EF1-45ED088A04DD}"/>
          </ac:grpSpMkLst>
        </pc:grpChg>
      </pc:sldChg>
      <pc:sldChg chg="addSp delSp modSp">
        <pc:chgData name="Kyle Tidswell-Brown" userId="3518c4a0-5c99-4880-b127-cb60ccf11a39" providerId="ADAL" clId="{CCE89E28-86C3-45E4-B054-DB5179CDCF84}" dt="2019-04-08T08:33:43.065" v="188" actId="20577"/>
        <pc:sldMkLst>
          <pc:docMk/>
          <pc:sldMk cId="36917022" sldId="360"/>
        </pc:sldMkLst>
        <pc:spChg chg="mod">
          <ac:chgData name="Kyle Tidswell-Brown" userId="3518c4a0-5c99-4880-b127-cb60ccf11a39" providerId="ADAL" clId="{CCE89E28-86C3-45E4-B054-DB5179CDCF84}" dt="2019-04-08T08:33:43.065" v="188" actId="20577"/>
          <ac:spMkLst>
            <pc:docMk/>
            <pc:sldMk cId="36917022" sldId="360"/>
            <ac:spMk id="19" creationId="{5252A847-DE45-4FA3-A1F8-EEBEB845FF8E}"/>
          </ac:spMkLst>
        </pc:spChg>
        <pc:grpChg chg="add">
          <ac:chgData name="Kyle Tidswell-Brown" userId="3518c4a0-5c99-4880-b127-cb60ccf11a39" providerId="ADAL" clId="{CCE89E28-86C3-45E4-B054-DB5179CDCF84}" dt="2019-04-08T08:25:38.866" v="29"/>
          <ac:grpSpMkLst>
            <pc:docMk/>
            <pc:sldMk cId="36917022" sldId="360"/>
            <ac:grpSpMk id="9" creationId="{36C1BEC0-6EB4-4730-990A-C82BC6CCBD7B}"/>
          </ac:grpSpMkLst>
        </pc:grpChg>
        <pc:grpChg chg="del">
          <ac:chgData name="Kyle Tidswell-Brown" userId="3518c4a0-5c99-4880-b127-cb60ccf11a39" providerId="ADAL" clId="{CCE89E28-86C3-45E4-B054-DB5179CDCF84}" dt="2019-04-08T08:24:53.087" v="4" actId="478"/>
          <ac:grpSpMkLst>
            <pc:docMk/>
            <pc:sldMk cId="36917022" sldId="360"/>
            <ac:grpSpMk id="16" creationId="{B31300A9-E3C5-4701-8EF1-45ED088A04DD}"/>
          </ac:grpSpMkLst>
        </pc:grpChg>
      </pc:sldChg>
      <pc:sldChg chg="addSp delSp modSp">
        <pc:chgData name="Kyle Tidswell-Brown" userId="3518c4a0-5c99-4880-b127-cb60ccf11a39" providerId="ADAL" clId="{CCE89E28-86C3-45E4-B054-DB5179CDCF84}" dt="2019-04-08T08:33:32.127" v="184" actId="1038"/>
        <pc:sldMkLst>
          <pc:docMk/>
          <pc:sldMk cId="2286316886" sldId="362"/>
        </pc:sldMkLst>
        <pc:spChg chg="mod">
          <ac:chgData name="Kyle Tidswell-Brown" userId="3518c4a0-5c99-4880-b127-cb60ccf11a39" providerId="ADAL" clId="{CCE89E28-86C3-45E4-B054-DB5179CDCF84}" dt="2019-04-08T08:33:19.678" v="159" actId="555"/>
          <ac:spMkLst>
            <pc:docMk/>
            <pc:sldMk cId="2286316886" sldId="362"/>
            <ac:spMk id="2" creationId="{5D858B57-D58A-4A30-A215-6F86ED6CA106}"/>
          </ac:spMkLst>
        </pc:spChg>
        <pc:spChg chg="mod">
          <ac:chgData name="Kyle Tidswell-Brown" userId="3518c4a0-5c99-4880-b127-cb60ccf11a39" providerId="ADAL" clId="{CCE89E28-86C3-45E4-B054-DB5179CDCF84}" dt="2019-04-08T08:33:22.948" v="160" actId="1037"/>
          <ac:spMkLst>
            <pc:docMk/>
            <pc:sldMk cId="2286316886" sldId="362"/>
            <ac:spMk id="9" creationId="{16B0FFEF-B367-4E76-943A-392BFEF02CD9}"/>
          </ac:spMkLst>
        </pc:spChg>
        <pc:spChg chg="mod">
          <ac:chgData name="Kyle Tidswell-Brown" userId="3518c4a0-5c99-4880-b127-cb60ccf11a39" providerId="ADAL" clId="{CCE89E28-86C3-45E4-B054-DB5179CDCF84}" dt="2019-04-08T08:33:32.127" v="184" actId="1038"/>
          <ac:spMkLst>
            <pc:docMk/>
            <pc:sldMk cId="2286316886" sldId="362"/>
            <ac:spMk id="10" creationId="{C034DC46-FA5A-4E8D-95F8-DC1A577D3DF6}"/>
          </ac:spMkLst>
        </pc:spChg>
        <pc:spChg chg="mod">
          <ac:chgData name="Kyle Tidswell-Brown" userId="3518c4a0-5c99-4880-b127-cb60ccf11a39" providerId="ADAL" clId="{CCE89E28-86C3-45E4-B054-DB5179CDCF84}" dt="2019-04-08T08:33:05.963" v="152" actId="20577"/>
          <ac:spMkLst>
            <pc:docMk/>
            <pc:sldMk cId="2286316886" sldId="362"/>
            <ac:spMk id="19" creationId="{5252A847-DE45-4FA3-A1F8-EEBEB845FF8E}"/>
          </ac:spMkLst>
        </pc:spChg>
        <pc:grpChg chg="add">
          <ac:chgData name="Kyle Tidswell-Brown" userId="3518c4a0-5c99-4880-b127-cb60ccf11a39" providerId="ADAL" clId="{CCE89E28-86C3-45E4-B054-DB5179CDCF84}" dt="2019-04-08T08:25:39.722" v="30"/>
          <ac:grpSpMkLst>
            <pc:docMk/>
            <pc:sldMk cId="2286316886" sldId="362"/>
            <ac:grpSpMk id="11" creationId="{2F3B3F83-2B0A-4E3F-A951-4BC048F25EBF}"/>
          </ac:grpSpMkLst>
        </pc:grpChg>
        <pc:grpChg chg="del">
          <ac:chgData name="Kyle Tidswell-Brown" userId="3518c4a0-5c99-4880-b127-cb60ccf11a39" providerId="ADAL" clId="{CCE89E28-86C3-45E4-B054-DB5179CDCF84}" dt="2019-04-08T08:24:55.648" v="5" actId="478"/>
          <ac:grpSpMkLst>
            <pc:docMk/>
            <pc:sldMk cId="2286316886" sldId="362"/>
            <ac:grpSpMk id="16" creationId="{B31300A9-E3C5-4701-8EF1-45ED088A04DD}"/>
          </ac:grpSpMkLst>
        </pc:grpChg>
      </pc:sldChg>
      <pc:sldChg chg="addSp delSp">
        <pc:chgData name="Kyle Tidswell-Brown" userId="3518c4a0-5c99-4880-b127-cb60ccf11a39" providerId="ADAL" clId="{CCE89E28-86C3-45E4-B054-DB5179CDCF84}" dt="2019-04-08T08:25:40.608" v="31"/>
        <pc:sldMkLst>
          <pc:docMk/>
          <pc:sldMk cId="1831952031" sldId="363"/>
        </pc:sldMkLst>
        <pc:grpChg chg="del">
          <ac:chgData name="Kyle Tidswell-Brown" userId="3518c4a0-5c99-4880-b127-cb60ccf11a39" providerId="ADAL" clId="{CCE89E28-86C3-45E4-B054-DB5179CDCF84}" dt="2019-04-08T08:24:58.332" v="6" actId="478"/>
          <ac:grpSpMkLst>
            <pc:docMk/>
            <pc:sldMk cId="1831952031" sldId="363"/>
            <ac:grpSpMk id="16" creationId="{B31300A9-E3C5-4701-8EF1-45ED088A04DD}"/>
          </ac:grpSpMkLst>
        </pc:grpChg>
        <pc:grpChg chg="add">
          <ac:chgData name="Kyle Tidswell-Brown" userId="3518c4a0-5c99-4880-b127-cb60ccf11a39" providerId="ADAL" clId="{CCE89E28-86C3-45E4-B054-DB5179CDCF84}" dt="2019-04-08T08:25:40.608" v="31"/>
          <ac:grpSpMkLst>
            <pc:docMk/>
            <pc:sldMk cId="1831952031" sldId="363"/>
            <ac:grpSpMk id="31" creationId="{6661275C-7622-4786-BBF7-D85AFF383B1F}"/>
          </ac:grpSpMkLst>
        </pc:grpChg>
      </pc:sldChg>
      <pc:sldChg chg="addSp delSp modSp">
        <pc:chgData name="Kyle Tidswell-Brown" userId="3518c4a0-5c99-4880-b127-cb60ccf11a39" providerId="ADAL" clId="{CCE89E28-86C3-45E4-B054-DB5179CDCF84}" dt="2019-04-08T08:37:07.545" v="231" actId="20577"/>
        <pc:sldMkLst>
          <pc:docMk/>
          <pc:sldMk cId="3976455783" sldId="367"/>
        </pc:sldMkLst>
        <pc:spChg chg="mod">
          <ac:chgData name="Kyle Tidswell-Brown" userId="3518c4a0-5c99-4880-b127-cb60ccf11a39" providerId="ADAL" clId="{CCE89E28-86C3-45E4-B054-DB5179CDCF84}" dt="2019-04-08T08:37:07.545" v="231" actId="20577"/>
          <ac:spMkLst>
            <pc:docMk/>
            <pc:sldMk cId="3976455783" sldId="367"/>
            <ac:spMk id="19" creationId="{5252A847-DE45-4FA3-A1F8-EEBEB845FF8E}"/>
          </ac:spMkLst>
        </pc:spChg>
        <pc:grpChg chg="del">
          <ac:chgData name="Kyle Tidswell-Brown" userId="3518c4a0-5c99-4880-b127-cb60ccf11a39" providerId="ADAL" clId="{CCE89E28-86C3-45E4-B054-DB5179CDCF84}" dt="2019-04-08T08:25:05.682" v="10" actId="478"/>
          <ac:grpSpMkLst>
            <pc:docMk/>
            <pc:sldMk cId="3976455783" sldId="367"/>
            <ac:grpSpMk id="16" creationId="{B31300A9-E3C5-4701-8EF1-45ED088A04DD}"/>
          </ac:grpSpMkLst>
        </pc:grpChg>
        <pc:grpChg chg="add">
          <ac:chgData name="Kyle Tidswell-Brown" userId="3518c4a0-5c99-4880-b127-cb60ccf11a39" providerId="ADAL" clId="{CCE89E28-86C3-45E4-B054-DB5179CDCF84}" dt="2019-04-08T08:25:44.149" v="35"/>
          <ac:grpSpMkLst>
            <pc:docMk/>
            <pc:sldMk cId="3976455783" sldId="367"/>
            <ac:grpSpMk id="38" creationId="{806F7D9E-BBBC-4105-ABC7-2D6B77AB2FCB}"/>
          </ac:grpSpMkLst>
        </pc:grpChg>
      </pc:sldChg>
      <pc:sldChg chg="addSp delSp modSp">
        <pc:chgData name="Kyle Tidswell-Brown" userId="3518c4a0-5c99-4880-b127-cb60ccf11a39" providerId="ADAL" clId="{CCE89E28-86C3-45E4-B054-DB5179CDCF84}" dt="2019-04-08T10:05:40.230" v="305" actId="20577"/>
        <pc:sldMkLst>
          <pc:docMk/>
          <pc:sldMk cId="989487267" sldId="369"/>
        </pc:sldMkLst>
        <pc:spChg chg="mod">
          <ac:chgData name="Kyle Tidswell-Brown" userId="3518c4a0-5c99-4880-b127-cb60ccf11a39" providerId="ADAL" clId="{CCE89E28-86C3-45E4-B054-DB5179CDCF84}" dt="2019-04-08T10:05:40.230" v="305" actId="20577"/>
          <ac:spMkLst>
            <pc:docMk/>
            <pc:sldMk cId="989487267" sldId="369"/>
            <ac:spMk id="19" creationId="{5252A847-DE45-4FA3-A1F8-EEBEB845FF8E}"/>
          </ac:spMkLst>
        </pc:spChg>
        <pc:grpChg chg="add">
          <ac:chgData name="Kyle Tidswell-Brown" userId="3518c4a0-5c99-4880-b127-cb60ccf11a39" providerId="ADAL" clId="{CCE89E28-86C3-45E4-B054-DB5179CDCF84}" dt="2019-04-08T08:25:47.038" v="38"/>
          <ac:grpSpMkLst>
            <pc:docMk/>
            <pc:sldMk cId="989487267" sldId="369"/>
            <ac:grpSpMk id="9" creationId="{3F138A25-6D60-46E6-878D-057E2840DAB6}"/>
          </ac:grpSpMkLst>
        </pc:grpChg>
        <pc:grpChg chg="del">
          <ac:chgData name="Kyle Tidswell-Brown" userId="3518c4a0-5c99-4880-b127-cb60ccf11a39" providerId="ADAL" clId="{CCE89E28-86C3-45E4-B054-DB5179CDCF84}" dt="2019-04-08T08:25:11.102" v="13" actId="478"/>
          <ac:grpSpMkLst>
            <pc:docMk/>
            <pc:sldMk cId="989487267" sldId="369"/>
            <ac:grpSpMk id="16" creationId="{B31300A9-E3C5-4701-8EF1-45ED088A04DD}"/>
          </ac:grpSpMkLst>
        </pc:grpChg>
      </pc:sldChg>
      <pc:sldChg chg="addSp delSp modSp">
        <pc:chgData name="Kyle Tidswell-Brown" userId="3518c4a0-5c99-4880-b127-cb60ccf11a39" providerId="ADAL" clId="{CCE89E28-86C3-45E4-B054-DB5179CDCF84}" dt="2019-04-08T10:05:35.234" v="292" actId="20577"/>
        <pc:sldMkLst>
          <pc:docMk/>
          <pc:sldMk cId="251897543" sldId="370"/>
        </pc:sldMkLst>
        <pc:spChg chg="mod">
          <ac:chgData name="Kyle Tidswell-Brown" userId="3518c4a0-5c99-4880-b127-cb60ccf11a39" providerId="ADAL" clId="{CCE89E28-86C3-45E4-B054-DB5179CDCF84}" dt="2019-04-08T10:05:35.234" v="292" actId="20577"/>
          <ac:spMkLst>
            <pc:docMk/>
            <pc:sldMk cId="251897543" sldId="370"/>
            <ac:spMk id="19" creationId="{5252A847-DE45-4FA3-A1F8-EEBEB845FF8E}"/>
          </ac:spMkLst>
        </pc:spChg>
        <pc:grpChg chg="add">
          <ac:chgData name="Kyle Tidswell-Brown" userId="3518c4a0-5c99-4880-b127-cb60ccf11a39" providerId="ADAL" clId="{CCE89E28-86C3-45E4-B054-DB5179CDCF84}" dt="2019-04-08T08:25:47.927" v="39"/>
          <ac:grpSpMkLst>
            <pc:docMk/>
            <pc:sldMk cId="251897543" sldId="370"/>
            <ac:grpSpMk id="9" creationId="{AAB49A74-164D-4CE4-8F16-7B7D80EE3EBD}"/>
          </ac:grpSpMkLst>
        </pc:grpChg>
        <pc:grpChg chg="del">
          <ac:chgData name="Kyle Tidswell-Brown" userId="3518c4a0-5c99-4880-b127-cb60ccf11a39" providerId="ADAL" clId="{CCE89E28-86C3-45E4-B054-DB5179CDCF84}" dt="2019-04-08T08:25:12.724" v="14" actId="478"/>
          <ac:grpSpMkLst>
            <pc:docMk/>
            <pc:sldMk cId="251897543" sldId="370"/>
            <ac:grpSpMk id="16" creationId="{B31300A9-E3C5-4701-8EF1-45ED088A04DD}"/>
          </ac:grpSpMkLst>
        </pc:grpChg>
      </pc:sldChg>
      <pc:sldChg chg="addSp delSp modSp">
        <pc:chgData name="Kyle Tidswell-Brown" userId="3518c4a0-5c99-4880-b127-cb60ccf11a39" providerId="ADAL" clId="{CCE89E28-86C3-45E4-B054-DB5179CDCF84}" dt="2019-04-08T10:08:17.369" v="490"/>
        <pc:sldMkLst>
          <pc:docMk/>
          <pc:sldMk cId="489304603" sldId="373"/>
        </pc:sldMkLst>
        <pc:spChg chg="mod">
          <ac:chgData name="Kyle Tidswell-Brown" userId="3518c4a0-5c99-4880-b127-cb60ccf11a39" providerId="ADAL" clId="{CCE89E28-86C3-45E4-B054-DB5179CDCF84}" dt="2019-04-08T10:08:17.369" v="490"/>
          <ac:spMkLst>
            <pc:docMk/>
            <pc:sldMk cId="489304603" sldId="373"/>
            <ac:spMk id="19" creationId="{5252A847-DE45-4FA3-A1F8-EEBEB845FF8E}"/>
          </ac:spMkLst>
        </pc:spChg>
        <pc:grpChg chg="add">
          <ac:chgData name="Kyle Tidswell-Brown" userId="3518c4a0-5c99-4880-b127-cb60ccf11a39" providerId="ADAL" clId="{CCE89E28-86C3-45E4-B054-DB5179CDCF84}" dt="2019-04-08T08:25:51.683" v="43"/>
          <ac:grpSpMkLst>
            <pc:docMk/>
            <pc:sldMk cId="489304603" sldId="373"/>
            <ac:grpSpMk id="11" creationId="{057D026B-BE61-4764-86EB-A07C45512BC1}"/>
          </ac:grpSpMkLst>
        </pc:grpChg>
        <pc:grpChg chg="del">
          <ac:chgData name="Kyle Tidswell-Brown" userId="3518c4a0-5c99-4880-b127-cb60ccf11a39" providerId="ADAL" clId="{CCE89E28-86C3-45E4-B054-DB5179CDCF84}" dt="2019-04-08T08:25:19.775" v="18" actId="478"/>
          <ac:grpSpMkLst>
            <pc:docMk/>
            <pc:sldMk cId="489304603" sldId="373"/>
            <ac:grpSpMk id="16" creationId="{B31300A9-E3C5-4701-8EF1-45ED088A04DD}"/>
          </ac:grpSpMkLst>
        </pc:grpChg>
      </pc:sldChg>
      <pc:sldChg chg="addSp delSp modSp">
        <pc:chgData name="Kyle Tidswell-Brown" userId="3518c4a0-5c99-4880-b127-cb60ccf11a39" providerId="ADAL" clId="{CCE89E28-86C3-45E4-B054-DB5179CDCF84}" dt="2019-04-08T08:33:58.971" v="191" actId="1076"/>
        <pc:sldMkLst>
          <pc:docMk/>
          <pc:sldMk cId="2524591698" sldId="375"/>
        </pc:sldMkLst>
        <pc:spChg chg="mod">
          <ac:chgData name="Kyle Tidswell-Brown" userId="3518c4a0-5c99-4880-b127-cb60ccf11a39" providerId="ADAL" clId="{CCE89E28-86C3-45E4-B054-DB5179CDCF84}" dt="2019-04-08T08:33:58.971" v="191" actId="1076"/>
          <ac:spMkLst>
            <pc:docMk/>
            <pc:sldMk cId="2524591698" sldId="375"/>
            <ac:spMk id="31" creationId="{60E519DE-0D74-4434-9473-60D0B80E29F6}"/>
          </ac:spMkLst>
        </pc:spChg>
        <pc:grpChg chg="del">
          <ac:chgData name="Kyle Tidswell-Brown" userId="3518c4a0-5c99-4880-b127-cb60ccf11a39" providerId="ADAL" clId="{CCE89E28-86C3-45E4-B054-DB5179CDCF84}" dt="2019-04-08T08:25:00.567" v="7" actId="478"/>
          <ac:grpSpMkLst>
            <pc:docMk/>
            <pc:sldMk cId="2524591698" sldId="375"/>
            <ac:grpSpMk id="16" creationId="{B31300A9-E3C5-4701-8EF1-45ED088A04DD}"/>
          </ac:grpSpMkLst>
        </pc:grpChg>
        <pc:grpChg chg="add">
          <ac:chgData name="Kyle Tidswell-Brown" userId="3518c4a0-5c99-4880-b127-cb60ccf11a39" providerId="ADAL" clId="{CCE89E28-86C3-45E4-B054-DB5179CDCF84}" dt="2019-04-08T08:25:41.543" v="32"/>
          <ac:grpSpMkLst>
            <pc:docMk/>
            <pc:sldMk cId="2524591698" sldId="375"/>
            <ac:grpSpMk id="32" creationId="{2E5AE736-5822-4B8E-A9CA-4E2408DB9ECE}"/>
          </ac:grpSpMkLst>
        </pc:grpChg>
      </pc:sldChg>
      <pc:sldChg chg="addSp delSp del">
        <pc:chgData name="Kyle Tidswell-Brown" userId="3518c4a0-5c99-4880-b127-cb60ccf11a39" providerId="ADAL" clId="{CCE89E28-86C3-45E4-B054-DB5179CDCF84}" dt="2019-04-08T08:36:29.479" v="219" actId="2696"/>
        <pc:sldMkLst>
          <pc:docMk/>
          <pc:sldMk cId="4025005599" sldId="381"/>
        </pc:sldMkLst>
        <pc:grpChg chg="add">
          <ac:chgData name="Kyle Tidswell-Brown" userId="3518c4a0-5c99-4880-b127-cb60ccf11a39" providerId="ADAL" clId="{CCE89E28-86C3-45E4-B054-DB5179CDCF84}" dt="2019-04-08T08:25:42.412" v="33"/>
          <ac:grpSpMkLst>
            <pc:docMk/>
            <pc:sldMk cId="4025005599" sldId="381"/>
            <ac:grpSpMk id="11" creationId="{7D09B625-90FD-494E-9816-85DFA3B71BAD}"/>
          </ac:grpSpMkLst>
        </pc:grpChg>
        <pc:grpChg chg="add del">
          <ac:chgData name="Kyle Tidswell-Brown" userId="3518c4a0-5c99-4880-b127-cb60ccf11a39" providerId="ADAL" clId="{CCE89E28-86C3-45E4-B054-DB5179CDCF84}" dt="2019-04-08T08:36:25.140" v="217" actId="478"/>
          <ac:grpSpMkLst>
            <pc:docMk/>
            <pc:sldMk cId="4025005599" sldId="381"/>
            <ac:grpSpMk id="14" creationId="{5029B520-2906-4769-9E22-C645075A89E5}"/>
          </ac:grpSpMkLst>
        </pc:grpChg>
        <pc:grpChg chg="del">
          <ac:chgData name="Kyle Tidswell-Brown" userId="3518c4a0-5c99-4880-b127-cb60ccf11a39" providerId="ADAL" clId="{CCE89E28-86C3-45E4-B054-DB5179CDCF84}" dt="2019-04-08T08:25:02.297" v="8" actId="478"/>
          <ac:grpSpMkLst>
            <pc:docMk/>
            <pc:sldMk cId="4025005599" sldId="381"/>
            <ac:grpSpMk id="16" creationId="{B31300A9-E3C5-4701-8EF1-45ED088A04DD}"/>
          </ac:grpSpMkLst>
        </pc:grpChg>
        <pc:grpChg chg="del">
          <ac:chgData name="Kyle Tidswell-Brown" userId="3518c4a0-5c99-4880-b127-cb60ccf11a39" providerId="ADAL" clId="{CCE89E28-86C3-45E4-B054-DB5179CDCF84}" dt="2019-04-08T08:35:21.231" v="198" actId="478"/>
          <ac:grpSpMkLst>
            <pc:docMk/>
            <pc:sldMk cId="4025005599" sldId="381"/>
            <ac:grpSpMk id="36" creationId="{CFD600F5-26DD-419B-9932-57497324573D}"/>
          </ac:grpSpMkLst>
        </pc:grpChg>
      </pc:sldChg>
      <pc:sldChg chg="addSp delSp modSp">
        <pc:chgData name="Kyle Tidswell-Brown" userId="3518c4a0-5c99-4880-b127-cb60ccf11a39" providerId="ADAL" clId="{CCE89E28-86C3-45E4-B054-DB5179CDCF84}" dt="2019-04-08T08:31:13.474" v="78" actId="12788"/>
        <pc:sldMkLst>
          <pc:docMk/>
          <pc:sldMk cId="4104927051" sldId="382"/>
        </pc:sldMkLst>
        <pc:spChg chg="mod">
          <ac:chgData name="Kyle Tidswell-Brown" userId="3518c4a0-5c99-4880-b127-cb60ccf11a39" providerId="ADAL" clId="{CCE89E28-86C3-45E4-B054-DB5179CDCF84}" dt="2019-04-08T08:30:57.344" v="53" actId="20577"/>
          <ac:spMkLst>
            <pc:docMk/>
            <pc:sldMk cId="4104927051" sldId="382"/>
            <ac:spMk id="19" creationId="{5252A847-DE45-4FA3-A1F8-EEBEB845FF8E}"/>
          </ac:spMkLst>
        </pc:spChg>
        <pc:grpChg chg="mod">
          <ac:chgData name="Kyle Tidswell-Brown" userId="3518c4a0-5c99-4880-b127-cb60ccf11a39" providerId="ADAL" clId="{CCE89E28-86C3-45E4-B054-DB5179CDCF84}" dt="2019-04-08T08:31:13.474" v="78" actId="12788"/>
          <ac:grpSpMkLst>
            <pc:docMk/>
            <pc:sldMk cId="4104927051" sldId="382"/>
            <ac:grpSpMk id="2" creationId="{246E69B2-DD18-46C8-BB07-1302BDBF5263}"/>
          </ac:grpSpMkLst>
        </pc:grpChg>
        <pc:grpChg chg="add">
          <ac:chgData name="Kyle Tidswell-Brown" userId="3518c4a0-5c99-4880-b127-cb60ccf11a39" providerId="ADAL" clId="{CCE89E28-86C3-45E4-B054-DB5179CDCF84}" dt="2019-04-08T08:25:32.283" v="23"/>
          <ac:grpSpMkLst>
            <pc:docMk/>
            <pc:sldMk cId="4104927051" sldId="382"/>
            <ac:grpSpMk id="12" creationId="{6CEA926A-CF16-42A8-81A3-1C8F5E3D480E}"/>
          </ac:grpSpMkLst>
        </pc:grpChg>
        <pc:grpChg chg="del">
          <ac:chgData name="Kyle Tidswell-Brown" userId="3518c4a0-5c99-4880-b127-cb60ccf11a39" providerId="ADAL" clId="{CCE89E28-86C3-45E4-B054-DB5179CDCF84}" dt="2019-04-08T08:24:47.890" v="2" actId="478"/>
          <ac:grpSpMkLst>
            <pc:docMk/>
            <pc:sldMk cId="4104927051" sldId="382"/>
            <ac:grpSpMk id="16" creationId="{B31300A9-E3C5-4701-8EF1-45ED088A04DD}"/>
          </ac:grpSpMkLst>
        </pc:grpChg>
      </pc:sldChg>
      <pc:sldChg chg="addSp delSp modSp del">
        <pc:chgData name="Kyle Tidswell-Brown" userId="3518c4a0-5c99-4880-b127-cb60ccf11a39" providerId="ADAL" clId="{CCE89E28-86C3-45E4-B054-DB5179CDCF84}" dt="2019-04-08T08:31:20.024" v="79" actId="2696"/>
        <pc:sldMkLst>
          <pc:docMk/>
          <pc:sldMk cId="693721967" sldId="383"/>
        </pc:sldMkLst>
        <pc:grpChg chg="add del mod">
          <ac:chgData name="Kyle Tidswell-Brown" userId="3518c4a0-5c99-4880-b127-cb60ccf11a39" providerId="ADAL" clId="{CCE89E28-86C3-45E4-B054-DB5179CDCF84}" dt="2019-04-08T08:25:37.047" v="27"/>
          <ac:grpSpMkLst>
            <pc:docMk/>
            <pc:sldMk cId="693721967" sldId="383"/>
            <ac:grpSpMk id="12" creationId="{E9C239B7-8BA7-4E83-AEDF-FECC92137C8E}"/>
          </ac:grpSpMkLst>
        </pc:grpChg>
        <pc:grpChg chg="add">
          <ac:chgData name="Kyle Tidswell-Brown" userId="3518c4a0-5c99-4880-b127-cb60ccf11a39" providerId="ADAL" clId="{CCE89E28-86C3-45E4-B054-DB5179CDCF84}" dt="2019-04-08T08:25:37.771" v="28"/>
          <ac:grpSpMkLst>
            <pc:docMk/>
            <pc:sldMk cId="693721967" sldId="383"/>
            <ac:grpSpMk id="15" creationId="{F4FA1660-DF63-4C95-9216-C1DCC3239433}"/>
          </ac:grpSpMkLst>
        </pc:grpChg>
        <pc:grpChg chg="del">
          <ac:chgData name="Kyle Tidswell-Brown" userId="3518c4a0-5c99-4880-b127-cb60ccf11a39" providerId="ADAL" clId="{CCE89E28-86C3-45E4-B054-DB5179CDCF84}" dt="2019-04-08T08:24:51.191" v="3" actId="478"/>
          <ac:grpSpMkLst>
            <pc:docMk/>
            <pc:sldMk cId="693721967" sldId="383"/>
            <ac:grpSpMk id="16" creationId="{B31300A9-E3C5-4701-8EF1-45ED088A04DD}"/>
          </ac:grpSpMkLst>
        </pc:grpChg>
      </pc:sldChg>
      <pc:sldChg chg="addSp delSp modSp">
        <pc:chgData name="Kyle Tidswell-Brown" userId="3518c4a0-5c99-4880-b127-cb60ccf11a39" providerId="ADAL" clId="{CCE89E28-86C3-45E4-B054-DB5179CDCF84}" dt="2019-04-08T08:37:42.945" v="262" actId="20577"/>
        <pc:sldMkLst>
          <pc:docMk/>
          <pc:sldMk cId="4087609547" sldId="384"/>
        </pc:sldMkLst>
        <pc:spChg chg="mod">
          <ac:chgData name="Kyle Tidswell-Brown" userId="3518c4a0-5c99-4880-b127-cb60ccf11a39" providerId="ADAL" clId="{CCE89E28-86C3-45E4-B054-DB5179CDCF84}" dt="2019-04-08T08:37:42.945" v="262" actId="20577"/>
          <ac:spMkLst>
            <pc:docMk/>
            <pc:sldMk cId="4087609547" sldId="384"/>
            <ac:spMk id="19" creationId="{5252A847-DE45-4FA3-A1F8-EEBEB845FF8E}"/>
          </ac:spMkLst>
        </pc:spChg>
        <pc:grpChg chg="del">
          <ac:chgData name="Kyle Tidswell-Brown" userId="3518c4a0-5c99-4880-b127-cb60ccf11a39" providerId="ADAL" clId="{CCE89E28-86C3-45E4-B054-DB5179CDCF84}" dt="2019-04-08T08:25:07.765" v="11" actId="478"/>
          <ac:grpSpMkLst>
            <pc:docMk/>
            <pc:sldMk cId="4087609547" sldId="384"/>
            <ac:grpSpMk id="16" creationId="{B31300A9-E3C5-4701-8EF1-45ED088A04DD}"/>
          </ac:grpSpMkLst>
        </pc:grpChg>
        <pc:grpChg chg="add">
          <ac:chgData name="Kyle Tidswell-Brown" userId="3518c4a0-5c99-4880-b127-cb60ccf11a39" providerId="ADAL" clId="{CCE89E28-86C3-45E4-B054-DB5179CDCF84}" dt="2019-04-08T08:25:45.101" v="36"/>
          <ac:grpSpMkLst>
            <pc:docMk/>
            <pc:sldMk cId="4087609547" sldId="384"/>
            <ac:grpSpMk id="28" creationId="{1E490063-87C4-4027-8245-6BA14E413A05}"/>
          </ac:grpSpMkLst>
        </pc:grpChg>
      </pc:sldChg>
      <pc:sldChg chg="addSp delSp modSp">
        <pc:chgData name="Kyle Tidswell-Brown" userId="3518c4a0-5c99-4880-b127-cb60ccf11a39" providerId="ADAL" clId="{CCE89E28-86C3-45E4-B054-DB5179CDCF84}" dt="2019-04-08T08:36:41.802" v="228" actId="478"/>
        <pc:sldMkLst>
          <pc:docMk/>
          <pc:sldMk cId="1944030559" sldId="385"/>
        </pc:sldMkLst>
        <pc:spChg chg="mod">
          <ac:chgData name="Kyle Tidswell-Brown" userId="3518c4a0-5c99-4880-b127-cb60ccf11a39" providerId="ADAL" clId="{CCE89E28-86C3-45E4-B054-DB5179CDCF84}" dt="2019-04-08T08:35:34.002" v="208" actId="207"/>
          <ac:spMkLst>
            <pc:docMk/>
            <pc:sldMk cId="1944030559" sldId="385"/>
            <ac:spMk id="19" creationId="{5252A847-DE45-4FA3-A1F8-EEBEB845FF8E}"/>
          </ac:spMkLst>
        </pc:spChg>
        <pc:grpChg chg="del">
          <ac:chgData name="Kyle Tidswell-Brown" userId="3518c4a0-5c99-4880-b127-cb60ccf11a39" providerId="ADAL" clId="{CCE89E28-86C3-45E4-B054-DB5179CDCF84}" dt="2019-04-08T08:35:26.046" v="200" actId="478"/>
          <ac:grpSpMkLst>
            <pc:docMk/>
            <pc:sldMk cId="1944030559" sldId="385"/>
            <ac:grpSpMk id="3" creationId="{C5A60CB3-D534-4DA5-86F2-87A951D56C17}"/>
          </ac:grpSpMkLst>
        </pc:grpChg>
        <pc:grpChg chg="add mod">
          <ac:chgData name="Kyle Tidswell-Brown" userId="3518c4a0-5c99-4880-b127-cb60ccf11a39" providerId="ADAL" clId="{CCE89E28-86C3-45E4-B054-DB5179CDCF84}" dt="2019-04-08T08:36:20.626" v="216" actId="12788"/>
          <ac:grpSpMkLst>
            <pc:docMk/>
            <pc:sldMk cId="1944030559" sldId="385"/>
            <ac:grpSpMk id="4" creationId="{2E0C98C8-876E-4C12-A730-55032BBEE80D}"/>
          </ac:grpSpMkLst>
        </pc:grpChg>
        <pc:grpChg chg="mod">
          <ac:chgData name="Kyle Tidswell-Brown" userId="3518c4a0-5c99-4880-b127-cb60ccf11a39" providerId="ADAL" clId="{CCE89E28-86C3-45E4-B054-DB5179CDCF84}" dt="2019-04-08T08:36:20.626" v="216" actId="12788"/>
          <ac:grpSpMkLst>
            <pc:docMk/>
            <pc:sldMk cId="1944030559" sldId="385"/>
            <ac:grpSpMk id="6" creationId="{BBCFD38B-1A57-4122-98B1-0D079C194694}"/>
          </ac:grpSpMkLst>
        </pc:grpChg>
        <pc:grpChg chg="del">
          <ac:chgData name="Kyle Tidswell-Brown" userId="3518c4a0-5c99-4880-b127-cb60ccf11a39" providerId="ADAL" clId="{CCE89E28-86C3-45E4-B054-DB5179CDCF84}" dt="2019-04-08T08:25:04.078" v="9" actId="478"/>
          <ac:grpSpMkLst>
            <pc:docMk/>
            <pc:sldMk cId="1944030559" sldId="385"/>
            <ac:grpSpMk id="16" creationId="{B31300A9-E3C5-4701-8EF1-45ED088A04DD}"/>
          </ac:grpSpMkLst>
        </pc:grpChg>
        <pc:grpChg chg="add">
          <ac:chgData name="Kyle Tidswell-Brown" userId="3518c4a0-5c99-4880-b127-cb60ccf11a39" providerId="ADAL" clId="{CCE89E28-86C3-45E4-B054-DB5179CDCF84}" dt="2019-04-08T08:25:43.293" v="34"/>
          <ac:grpSpMkLst>
            <pc:docMk/>
            <pc:sldMk cId="1944030559" sldId="385"/>
            <ac:grpSpMk id="35" creationId="{0EE571BD-DC35-492B-84B4-DA1E01F0034C}"/>
          </ac:grpSpMkLst>
        </pc:grpChg>
        <pc:grpChg chg="add del mod">
          <ac:chgData name="Kyle Tidswell-Brown" userId="3518c4a0-5c99-4880-b127-cb60ccf11a39" providerId="ADAL" clId="{CCE89E28-86C3-45E4-B054-DB5179CDCF84}" dt="2019-04-08T08:36:35.422" v="222" actId="478"/>
          <ac:grpSpMkLst>
            <pc:docMk/>
            <pc:sldMk cId="1944030559" sldId="385"/>
            <ac:grpSpMk id="38" creationId="{3BB92759-44CE-4385-8322-8E2E6E79B993}"/>
          </ac:grpSpMkLst>
        </pc:grpChg>
        <pc:grpChg chg="add del mod">
          <ac:chgData name="Kyle Tidswell-Brown" userId="3518c4a0-5c99-4880-b127-cb60ccf11a39" providerId="ADAL" clId="{CCE89E28-86C3-45E4-B054-DB5179CDCF84}" dt="2019-04-08T08:36:40.784" v="227" actId="478"/>
          <ac:grpSpMkLst>
            <pc:docMk/>
            <pc:sldMk cId="1944030559" sldId="385"/>
            <ac:grpSpMk id="42" creationId="{1E020787-D7E8-4992-807B-8BDAFE5F209C}"/>
          </ac:grpSpMkLst>
        </pc:grpChg>
        <pc:grpChg chg="add del mod">
          <ac:chgData name="Kyle Tidswell-Brown" userId="3518c4a0-5c99-4880-b127-cb60ccf11a39" providerId="ADAL" clId="{CCE89E28-86C3-45E4-B054-DB5179CDCF84}" dt="2019-04-08T08:36:38.984" v="225" actId="478"/>
          <ac:grpSpMkLst>
            <pc:docMk/>
            <pc:sldMk cId="1944030559" sldId="385"/>
            <ac:grpSpMk id="46" creationId="{251E1436-85C3-4C68-A592-5EEE941093BE}"/>
          </ac:grpSpMkLst>
        </pc:grpChg>
        <pc:picChg chg="del">
          <ac:chgData name="Kyle Tidswell-Brown" userId="3518c4a0-5c99-4880-b127-cb60ccf11a39" providerId="ADAL" clId="{CCE89E28-86C3-45E4-B054-DB5179CDCF84}" dt="2019-04-08T08:36:33.235" v="220" actId="478"/>
          <ac:picMkLst>
            <pc:docMk/>
            <pc:sldMk cId="1944030559" sldId="385"/>
            <ac:picMk id="32" creationId="{7031470F-D7C6-4CC4-B60A-5D3CE2791065}"/>
          </ac:picMkLst>
        </pc:picChg>
        <pc:picChg chg="mod">
          <ac:chgData name="Kyle Tidswell-Brown" userId="3518c4a0-5c99-4880-b127-cb60ccf11a39" providerId="ADAL" clId="{CCE89E28-86C3-45E4-B054-DB5179CDCF84}" dt="2019-04-08T08:34:17.789" v="192" actId="1076"/>
          <ac:picMkLst>
            <pc:docMk/>
            <pc:sldMk cId="1944030559" sldId="385"/>
            <ac:picMk id="33" creationId="{47C40D44-73F4-4D41-9198-80107BBD3C06}"/>
          </ac:picMkLst>
        </pc:picChg>
        <pc:picChg chg="del">
          <ac:chgData name="Kyle Tidswell-Brown" userId="3518c4a0-5c99-4880-b127-cb60ccf11a39" providerId="ADAL" clId="{CCE89E28-86C3-45E4-B054-DB5179CDCF84}" dt="2019-04-08T08:36:36.350" v="223" actId="478"/>
          <ac:picMkLst>
            <pc:docMk/>
            <pc:sldMk cId="1944030559" sldId="385"/>
            <ac:picMk id="39" creationId="{C662CAC8-AD71-4162-9867-15ABBFD9D97F}"/>
          </ac:picMkLst>
        </pc:picChg>
        <pc:picChg chg="del">
          <ac:chgData name="Kyle Tidswell-Brown" userId="3518c4a0-5c99-4880-b127-cb60ccf11a39" providerId="ADAL" clId="{CCE89E28-86C3-45E4-B054-DB5179CDCF84}" dt="2019-04-08T08:36:35.422" v="222" actId="478"/>
          <ac:picMkLst>
            <pc:docMk/>
            <pc:sldMk cId="1944030559" sldId="385"/>
            <ac:picMk id="40" creationId="{618A587D-FA17-418C-94A8-FAFB433635F4}"/>
          </ac:picMkLst>
        </pc:picChg>
        <pc:picChg chg="del">
          <ac:chgData name="Kyle Tidswell-Brown" userId="3518c4a0-5c99-4880-b127-cb60ccf11a39" providerId="ADAL" clId="{CCE89E28-86C3-45E4-B054-DB5179CDCF84}" dt="2019-04-08T08:36:34.479" v="221" actId="478"/>
          <ac:picMkLst>
            <pc:docMk/>
            <pc:sldMk cId="1944030559" sldId="385"/>
            <ac:picMk id="41" creationId="{8AFD5930-3C69-4A23-9627-7873825B5F93}"/>
          </ac:picMkLst>
        </pc:picChg>
        <pc:picChg chg="del">
          <ac:chgData name="Kyle Tidswell-Brown" userId="3518c4a0-5c99-4880-b127-cb60ccf11a39" providerId="ADAL" clId="{CCE89E28-86C3-45E4-B054-DB5179CDCF84}" dt="2019-04-08T08:36:39.872" v="226" actId="478"/>
          <ac:picMkLst>
            <pc:docMk/>
            <pc:sldMk cId="1944030559" sldId="385"/>
            <ac:picMk id="43" creationId="{D63E0D7A-51C8-4885-9186-0C8396C5F9BB}"/>
          </ac:picMkLst>
        </pc:picChg>
        <pc:picChg chg="del">
          <ac:chgData name="Kyle Tidswell-Brown" userId="3518c4a0-5c99-4880-b127-cb60ccf11a39" providerId="ADAL" clId="{CCE89E28-86C3-45E4-B054-DB5179CDCF84}" dt="2019-04-08T08:36:41.802" v="228" actId="478"/>
          <ac:picMkLst>
            <pc:docMk/>
            <pc:sldMk cId="1944030559" sldId="385"/>
            <ac:picMk id="44" creationId="{8AA506E7-AF85-4B30-B78A-E6D74CCC0D0F}"/>
          </ac:picMkLst>
        </pc:picChg>
        <pc:picChg chg="del">
          <ac:chgData name="Kyle Tidswell-Brown" userId="3518c4a0-5c99-4880-b127-cb60ccf11a39" providerId="ADAL" clId="{CCE89E28-86C3-45E4-B054-DB5179CDCF84}" dt="2019-04-08T08:36:40.784" v="227" actId="478"/>
          <ac:picMkLst>
            <pc:docMk/>
            <pc:sldMk cId="1944030559" sldId="385"/>
            <ac:picMk id="45" creationId="{AD7E9795-B944-44AB-B403-DEB22CBBD43D}"/>
          </ac:picMkLst>
        </pc:picChg>
        <pc:picChg chg="del">
          <ac:chgData name="Kyle Tidswell-Brown" userId="3518c4a0-5c99-4880-b127-cb60ccf11a39" providerId="ADAL" clId="{CCE89E28-86C3-45E4-B054-DB5179CDCF84}" dt="2019-04-08T08:36:38.984" v="225" actId="478"/>
          <ac:picMkLst>
            <pc:docMk/>
            <pc:sldMk cId="1944030559" sldId="385"/>
            <ac:picMk id="48" creationId="{3E1776F6-E1F0-45A7-87F8-67B000A9854C}"/>
          </ac:picMkLst>
        </pc:picChg>
        <pc:picChg chg="del">
          <ac:chgData name="Kyle Tidswell-Brown" userId="3518c4a0-5c99-4880-b127-cb60ccf11a39" providerId="ADAL" clId="{CCE89E28-86C3-45E4-B054-DB5179CDCF84}" dt="2019-04-08T08:36:37.845" v="224" actId="478"/>
          <ac:picMkLst>
            <pc:docMk/>
            <pc:sldMk cId="1944030559" sldId="385"/>
            <ac:picMk id="49" creationId="{74ABAAB0-65E1-4C7E-ABE4-E9D295F04666}"/>
          </ac:picMkLst>
        </pc:picChg>
      </pc:sldChg>
      <pc:sldChg chg="addSp delSp modSp">
        <pc:chgData name="Kyle Tidswell-Brown" userId="3518c4a0-5c99-4880-b127-cb60ccf11a39" providerId="ADAL" clId="{CCE89E28-86C3-45E4-B054-DB5179CDCF84}" dt="2019-04-08T10:06:36.787" v="354" actId="20577"/>
        <pc:sldMkLst>
          <pc:docMk/>
          <pc:sldMk cId="1164003195" sldId="386"/>
        </pc:sldMkLst>
        <pc:spChg chg="mod">
          <ac:chgData name="Kyle Tidswell-Brown" userId="3518c4a0-5c99-4880-b127-cb60ccf11a39" providerId="ADAL" clId="{CCE89E28-86C3-45E4-B054-DB5179CDCF84}" dt="2019-04-08T10:06:36.787" v="354" actId="20577"/>
          <ac:spMkLst>
            <pc:docMk/>
            <pc:sldMk cId="1164003195" sldId="386"/>
            <ac:spMk id="9" creationId="{486934C9-635F-43C7-86EA-6801A923AC72}"/>
          </ac:spMkLst>
        </pc:spChg>
        <pc:spChg chg="mod">
          <ac:chgData name="Kyle Tidswell-Brown" userId="3518c4a0-5c99-4880-b127-cb60ccf11a39" providerId="ADAL" clId="{CCE89E28-86C3-45E4-B054-DB5179CDCF84}" dt="2019-04-08T10:06:31.246" v="345" actId="20577"/>
          <ac:spMkLst>
            <pc:docMk/>
            <pc:sldMk cId="1164003195" sldId="386"/>
            <ac:spMk id="19" creationId="{5252A847-DE45-4FA3-A1F8-EEBEB845FF8E}"/>
          </ac:spMkLst>
        </pc:spChg>
        <pc:grpChg chg="del">
          <ac:chgData name="Kyle Tidswell-Brown" userId="3518c4a0-5c99-4880-b127-cb60ccf11a39" providerId="ADAL" clId="{CCE89E28-86C3-45E4-B054-DB5179CDCF84}" dt="2019-04-08T08:25:14.563" v="15" actId="478"/>
          <ac:grpSpMkLst>
            <pc:docMk/>
            <pc:sldMk cId="1164003195" sldId="386"/>
            <ac:grpSpMk id="16" creationId="{B31300A9-E3C5-4701-8EF1-45ED088A04DD}"/>
          </ac:grpSpMkLst>
        </pc:grpChg>
        <pc:grpChg chg="add">
          <ac:chgData name="Kyle Tidswell-Brown" userId="3518c4a0-5c99-4880-b127-cb60ccf11a39" providerId="ADAL" clId="{CCE89E28-86C3-45E4-B054-DB5179CDCF84}" dt="2019-04-08T08:25:48.887" v="40"/>
          <ac:grpSpMkLst>
            <pc:docMk/>
            <pc:sldMk cId="1164003195" sldId="386"/>
            <ac:grpSpMk id="47" creationId="{902BC4E7-C611-4DC2-BC8C-86923C61692D}"/>
          </ac:grpSpMkLst>
        </pc:grpChg>
      </pc:sldChg>
      <pc:sldChg chg="addSp delSp modSp del">
        <pc:chgData name="Kyle Tidswell-Brown" userId="3518c4a0-5c99-4880-b127-cb60ccf11a39" providerId="ADAL" clId="{CCE89E28-86C3-45E4-B054-DB5179CDCF84}" dt="2019-04-08T10:07:19.173" v="414" actId="2696"/>
        <pc:sldMkLst>
          <pc:docMk/>
          <pc:sldMk cId="1227097115" sldId="387"/>
        </pc:sldMkLst>
        <pc:spChg chg="mod">
          <ac:chgData name="Kyle Tidswell-Brown" userId="3518c4a0-5c99-4880-b127-cb60ccf11a39" providerId="ADAL" clId="{CCE89E28-86C3-45E4-B054-DB5179CDCF84}" dt="2019-04-08T10:06:14.040" v="320" actId="20577"/>
          <ac:spMkLst>
            <pc:docMk/>
            <pc:sldMk cId="1227097115" sldId="387"/>
            <ac:spMk id="19" creationId="{5252A847-DE45-4FA3-A1F8-EEBEB845FF8E}"/>
          </ac:spMkLst>
        </pc:spChg>
        <pc:grpChg chg="del">
          <ac:chgData name="Kyle Tidswell-Brown" userId="3518c4a0-5c99-4880-b127-cb60ccf11a39" providerId="ADAL" clId="{CCE89E28-86C3-45E4-B054-DB5179CDCF84}" dt="2019-04-08T08:25:16.471" v="16" actId="478"/>
          <ac:grpSpMkLst>
            <pc:docMk/>
            <pc:sldMk cId="1227097115" sldId="387"/>
            <ac:grpSpMk id="16" creationId="{B31300A9-E3C5-4701-8EF1-45ED088A04DD}"/>
          </ac:grpSpMkLst>
        </pc:grpChg>
        <pc:grpChg chg="add">
          <ac:chgData name="Kyle Tidswell-Brown" userId="3518c4a0-5c99-4880-b127-cb60ccf11a39" providerId="ADAL" clId="{CCE89E28-86C3-45E4-B054-DB5179CDCF84}" dt="2019-04-08T08:25:49.763" v="41"/>
          <ac:grpSpMkLst>
            <pc:docMk/>
            <pc:sldMk cId="1227097115" sldId="387"/>
            <ac:grpSpMk id="47" creationId="{5F5FB6B5-E5D8-4FCF-AAD3-49FEF4275F74}"/>
          </ac:grpSpMkLst>
        </pc:grpChg>
      </pc:sldChg>
      <pc:sldChg chg="modSp">
        <pc:chgData name="Kyle Tidswell-Brown" userId="3518c4a0-5c99-4880-b127-cb60ccf11a39" providerId="ADAL" clId="{CCE89E28-86C3-45E4-B054-DB5179CDCF84}" dt="2019-04-08T08:26:30.623" v="45" actId="732"/>
        <pc:sldMkLst>
          <pc:docMk/>
          <pc:sldMk cId="3844832371" sldId="411"/>
        </pc:sldMkLst>
        <pc:picChg chg="mod modCrop">
          <ac:chgData name="Kyle Tidswell-Brown" userId="3518c4a0-5c99-4880-b127-cb60ccf11a39" providerId="ADAL" clId="{CCE89E28-86C3-45E4-B054-DB5179CDCF84}" dt="2019-04-08T08:26:30.623" v="45" actId="732"/>
          <ac:picMkLst>
            <pc:docMk/>
            <pc:sldMk cId="3844832371" sldId="411"/>
            <ac:picMk id="24" creationId="{A8C5A431-127B-432D-86F6-B3D393621EE4}"/>
          </ac:picMkLst>
        </pc:picChg>
      </pc:sldChg>
      <pc:sldChg chg="modSp add">
        <pc:chgData name="Kyle Tidswell-Brown" userId="3518c4a0-5c99-4880-b127-cb60ccf11a39" providerId="ADAL" clId="{CCE89E28-86C3-45E4-B054-DB5179CDCF84}" dt="2019-04-08T08:31:38.055" v="119" actId="207"/>
        <pc:sldMkLst>
          <pc:docMk/>
          <pc:sldMk cId="1137173847" sldId="412"/>
        </pc:sldMkLst>
        <pc:spChg chg="mod">
          <ac:chgData name="Kyle Tidswell-Brown" userId="3518c4a0-5c99-4880-b127-cb60ccf11a39" providerId="ADAL" clId="{CCE89E28-86C3-45E4-B054-DB5179CDCF84}" dt="2019-04-08T08:31:38.055" v="119" actId="207"/>
          <ac:spMkLst>
            <pc:docMk/>
            <pc:sldMk cId="1137173847" sldId="412"/>
            <ac:spMk id="19" creationId="{5252A847-DE45-4FA3-A1F8-EEBEB845FF8E}"/>
          </ac:spMkLst>
        </pc:spChg>
      </pc:sldChg>
      <pc:sldChg chg="modSp add">
        <pc:chgData name="Kyle Tidswell-Brown" userId="3518c4a0-5c99-4880-b127-cb60ccf11a39" providerId="ADAL" clId="{CCE89E28-86C3-45E4-B054-DB5179CDCF84}" dt="2019-04-08T08:36:57.750" v="229" actId="207"/>
        <pc:sldMkLst>
          <pc:docMk/>
          <pc:sldMk cId="2335344844" sldId="413"/>
        </pc:sldMkLst>
        <pc:spChg chg="mod">
          <ac:chgData name="Kyle Tidswell-Brown" userId="3518c4a0-5c99-4880-b127-cb60ccf11a39" providerId="ADAL" clId="{CCE89E28-86C3-45E4-B054-DB5179CDCF84}" dt="2019-04-08T08:36:57.750" v="229" actId="207"/>
          <ac:spMkLst>
            <pc:docMk/>
            <pc:sldMk cId="2335344844" sldId="413"/>
            <ac:spMk id="19" creationId="{5252A847-DE45-4FA3-A1F8-EEBEB845FF8E}"/>
          </ac:spMkLst>
        </pc:spChg>
      </pc:sldChg>
      <pc:sldChg chg="modSp add">
        <pc:chgData name="Kyle Tidswell-Brown" userId="3518c4a0-5c99-4880-b127-cb60ccf11a39" providerId="ADAL" clId="{CCE89E28-86C3-45E4-B054-DB5179CDCF84}" dt="2019-04-08T10:07:10.566" v="412" actId="5793"/>
        <pc:sldMkLst>
          <pc:docMk/>
          <pc:sldMk cId="1242862599" sldId="414"/>
        </pc:sldMkLst>
        <pc:spChg chg="mod">
          <ac:chgData name="Kyle Tidswell-Brown" userId="3518c4a0-5c99-4880-b127-cb60ccf11a39" providerId="ADAL" clId="{CCE89E28-86C3-45E4-B054-DB5179CDCF84}" dt="2019-04-08T10:07:10.566" v="412" actId="5793"/>
          <ac:spMkLst>
            <pc:docMk/>
            <pc:sldMk cId="1242862599" sldId="414"/>
            <ac:spMk id="19" creationId="{5252A847-DE45-4FA3-A1F8-EEBEB845FF8E}"/>
          </ac:spMkLst>
        </pc:spChg>
      </pc:sldChg>
      <pc:sldChg chg="modSp add">
        <pc:chgData name="Kyle Tidswell-Brown" userId="3518c4a0-5c99-4880-b127-cb60ccf11a39" providerId="ADAL" clId="{CCE89E28-86C3-45E4-B054-DB5179CDCF84}" dt="2019-04-08T10:07:40.627" v="482" actId="20577"/>
        <pc:sldMkLst>
          <pc:docMk/>
          <pc:sldMk cId="939962197" sldId="415"/>
        </pc:sldMkLst>
        <pc:spChg chg="mod">
          <ac:chgData name="Kyle Tidswell-Brown" userId="3518c4a0-5c99-4880-b127-cb60ccf11a39" providerId="ADAL" clId="{CCE89E28-86C3-45E4-B054-DB5179CDCF84}" dt="2019-04-08T10:07:40.627" v="482" actId="20577"/>
          <ac:spMkLst>
            <pc:docMk/>
            <pc:sldMk cId="939962197" sldId="415"/>
            <ac:spMk id="19" creationId="{5252A847-DE45-4FA3-A1F8-EEBEB845FF8E}"/>
          </ac:spMkLst>
        </pc:spChg>
      </pc:sldChg>
    </pc:docChg>
  </pc:docChgLst>
  <pc:docChgLst>
    <pc:chgData name="Cath Scanlon" userId="217f4c6b-e607-4a48-bdce-98b05a0a86c5" providerId="ADAL" clId="{935379B1-DBC3-4B24-8623-F8EBBAF9FC3E}"/>
    <pc:docChg chg="addSld modSld">
      <pc:chgData name="Cath Scanlon" userId="217f4c6b-e607-4a48-bdce-98b05a0a86c5" providerId="ADAL" clId="{935379B1-DBC3-4B24-8623-F8EBBAF9FC3E}" dt="2019-04-05T08:34:39.322" v="3" actId="6549"/>
      <pc:docMkLst>
        <pc:docMk/>
      </pc:docMkLst>
      <pc:sldChg chg="modSp">
        <pc:chgData name="Cath Scanlon" userId="217f4c6b-e607-4a48-bdce-98b05a0a86c5" providerId="ADAL" clId="{935379B1-DBC3-4B24-8623-F8EBBAF9FC3E}" dt="2019-04-05T08:34:30.771" v="2" actId="20577"/>
        <pc:sldMkLst>
          <pc:docMk/>
          <pc:sldMk cId="2637481266" sldId="256"/>
        </pc:sldMkLst>
        <pc:spChg chg="mod">
          <ac:chgData name="Cath Scanlon" userId="217f4c6b-e607-4a48-bdce-98b05a0a86c5" providerId="ADAL" clId="{935379B1-DBC3-4B24-8623-F8EBBAF9FC3E}" dt="2019-04-05T08:34:30.771" v="2" actId="20577"/>
          <ac:spMkLst>
            <pc:docMk/>
            <pc:sldMk cId="2637481266" sldId="256"/>
            <ac:spMk id="19" creationId="{5252A847-DE45-4FA3-A1F8-EEBEB845FF8E}"/>
          </ac:spMkLst>
        </pc:spChg>
      </pc:sldChg>
      <pc:sldChg chg="modSp">
        <pc:chgData name="Cath Scanlon" userId="217f4c6b-e607-4a48-bdce-98b05a0a86c5" providerId="ADAL" clId="{935379B1-DBC3-4B24-8623-F8EBBAF9FC3E}" dt="2019-04-05T08:34:39.322" v="3" actId="6549"/>
        <pc:sldMkLst>
          <pc:docMk/>
          <pc:sldMk cId="3855900595" sldId="301"/>
        </pc:sldMkLst>
        <pc:spChg chg="mod">
          <ac:chgData name="Cath Scanlon" userId="217f4c6b-e607-4a48-bdce-98b05a0a86c5" providerId="ADAL" clId="{935379B1-DBC3-4B24-8623-F8EBBAF9FC3E}" dt="2019-04-05T08:34:39.322" v="3" actId="6549"/>
          <ac:spMkLst>
            <pc:docMk/>
            <pc:sldMk cId="3855900595" sldId="301"/>
            <ac:spMk id="19" creationId="{5252A847-DE45-4FA3-A1F8-EEBEB845FF8E}"/>
          </ac:spMkLst>
        </pc:spChg>
      </pc:sldChg>
      <pc:sldChg chg="add">
        <pc:chgData name="Cath Scanlon" userId="217f4c6b-e607-4a48-bdce-98b05a0a86c5" providerId="ADAL" clId="{935379B1-DBC3-4B24-8623-F8EBBAF9FC3E}" dt="2019-04-05T08:34:24.468" v="0"/>
        <pc:sldMkLst>
          <pc:docMk/>
          <pc:sldMk cId="3844832371" sldId="411"/>
        </pc:sldMkLst>
      </pc:sldChg>
    </pc:docChg>
  </pc:docChgLst>
  <pc:docChgLst>
    <pc:chgData name="Cath Scanlon" userId="217f4c6b-e607-4a48-bdce-98b05a0a86c5" providerId="ADAL" clId="{399B26D5-7FD9-4A4B-9718-00514708B15B}"/>
    <pc:docChg chg="undo custSel addSld delSld modSld">
      <pc:chgData name="Cath Scanlon" userId="217f4c6b-e607-4a48-bdce-98b05a0a86c5" providerId="ADAL" clId="{399B26D5-7FD9-4A4B-9718-00514708B15B}" dt="2019-04-04T11:47:29.873" v="473" actId="20577"/>
      <pc:docMkLst>
        <pc:docMk/>
      </pc:docMkLst>
      <pc:sldChg chg="modSp">
        <pc:chgData name="Cath Scanlon" userId="217f4c6b-e607-4a48-bdce-98b05a0a86c5" providerId="ADAL" clId="{399B26D5-7FD9-4A4B-9718-00514708B15B}" dt="2019-04-04T11:23:12.823" v="20" actId="255"/>
        <pc:sldMkLst>
          <pc:docMk/>
          <pc:sldMk cId="2637481266" sldId="256"/>
        </pc:sldMkLst>
        <pc:spChg chg="mod">
          <ac:chgData name="Cath Scanlon" userId="217f4c6b-e607-4a48-bdce-98b05a0a86c5" providerId="ADAL" clId="{399B26D5-7FD9-4A4B-9718-00514708B15B}" dt="2019-04-04T11:23:12.823" v="20" actId="255"/>
          <ac:spMkLst>
            <pc:docMk/>
            <pc:sldMk cId="2637481266" sldId="256"/>
            <ac:spMk id="19" creationId="{5252A847-DE45-4FA3-A1F8-EEBEB845FF8E}"/>
          </ac:spMkLst>
        </pc:spChg>
      </pc:sldChg>
      <pc:sldChg chg="modSp">
        <pc:chgData name="Cath Scanlon" userId="217f4c6b-e607-4a48-bdce-98b05a0a86c5" providerId="ADAL" clId="{399B26D5-7FD9-4A4B-9718-00514708B15B}" dt="2019-04-04T11:23:33.497" v="23" actId="255"/>
        <pc:sldMkLst>
          <pc:docMk/>
          <pc:sldMk cId="3855900595" sldId="301"/>
        </pc:sldMkLst>
        <pc:spChg chg="mod">
          <ac:chgData name="Cath Scanlon" userId="217f4c6b-e607-4a48-bdce-98b05a0a86c5" providerId="ADAL" clId="{399B26D5-7FD9-4A4B-9718-00514708B15B}" dt="2019-04-04T11:23:33.497" v="23" actId="255"/>
          <ac:spMkLst>
            <pc:docMk/>
            <pc:sldMk cId="3855900595" sldId="301"/>
            <ac:spMk id="19" creationId="{5252A847-DE45-4FA3-A1F8-EEBEB845FF8E}"/>
          </ac:spMkLst>
        </pc:spChg>
      </pc:sldChg>
      <pc:sldChg chg="modSp">
        <pc:chgData name="Cath Scanlon" userId="217f4c6b-e607-4a48-bdce-98b05a0a86c5" providerId="ADAL" clId="{399B26D5-7FD9-4A4B-9718-00514708B15B}" dt="2019-04-04T11:34:01.525" v="279" actId="20577"/>
        <pc:sldMkLst>
          <pc:docMk/>
          <pc:sldMk cId="636014570" sldId="314"/>
        </pc:sldMkLst>
        <pc:spChg chg="mod">
          <ac:chgData name="Cath Scanlon" userId="217f4c6b-e607-4a48-bdce-98b05a0a86c5" providerId="ADAL" clId="{399B26D5-7FD9-4A4B-9718-00514708B15B}" dt="2019-04-04T11:34:01.525" v="279" actId="20577"/>
          <ac:spMkLst>
            <pc:docMk/>
            <pc:sldMk cId="636014570" sldId="314"/>
            <ac:spMk id="19" creationId="{5252A847-DE45-4FA3-A1F8-EEBEB845FF8E}"/>
          </ac:spMkLst>
        </pc:spChg>
      </pc:sldChg>
      <pc:sldChg chg="modSp">
        <pc:chgData name="Cath Scanlon" userId="217f4c6b-e607-4a48-bdce-98b05a0a86c5" providerId="ADAL" clId="{399B26D5-7FD9-4A4B-9718-00514708B15B}" dt="2019-04-04T11:46:58.008" v="464" actId="404"/>
        <pc:sldMkLst>
          <pc:docMk/>
          <pc:sldMk cId="1071900124" sldId="355"/>
        </pc:sldMkLst>
        <pc:spChg chg="mod">
          <ac:chgData name="Cath Scanlon" userId="217f4c6b-e607-4a48-bdce-98b05a0a86c5" providerId="ADAL" clId="{399B26D5-7FD9-4A4B-9718-00514708B15B}" dt="2019-04-04T11:46:58.008" v="464" actId="404"/>
          <ac:spMkLst>
            <pc:docMk/>
            <pc:sldMk cId="1071900124" sldId="355"/>
            <ac:spMk id="19" creationId="{5252A847-DE45-4FA3-A1F8-EEBEB845FF8E}"/>
          </ac:spMkLst>
        </pc:spChg>
      </pc:sldChg>
      <pc:sldChg chg="modSp">
        <pc:chgData name="Cath Scanlon" userId="217f4c6b-e607-4a48-bdce-98b05a0a86c5" providerId="ADAL" clId="{399B26D5-7FD9-4A4B-9718-00514708B15B}" dt="2019-04-04T11:27:46.447" v="121" actId="404"/>
        <pc:sldMkLst>
          <pc:docMk/>
          <pc:sldMk cId="36917022" sldId="360"/>
        </pc:sldMkLst>
        <pc:spChg chg="mod">
          <ac:chgData name="Cath Scanlon" userId="217f4c6b-e607-4a48-bdce-98b05a0a86c5" providerId="ADAL" clId="{399B26D5-7FD9-4A4B-9718-00514708B15B}" dt="2019-04-04T11:27:46.447" v="121" actId="404"/>
          <ac:spMkLst>
            <pc:docMk/>
            <pc:sldMk cId="36917022" sldId="360"/>
            <ac:spMk id="19" creationId="{5252A847-DE45-4FA3-A1F8-EEBEB845FF8E}"/>
          </ac:spMkLst>
        </pc:spChg>
      </pc:sldChg>
      <pc:sldChg chg="modSp">
        <pc:chgData name="Cath Scanlon" userId="217f4c6b-e607-4a48-bdce-98b05a0a86c5" providerId="ADAL" clId="{399B26D5-7FD9-4A4B-9718-00514708B15B}" dt="2019-04-04T11:30:40.229" v="189" actId="1035"/>
        <pc:sldMkLst>
          <pc:docMk/>
          <pc:sldMk cId="2286316886" sldId="362"/>
        </pc:sldMkLst>
        <pc:spChg chg="mod">
          <ac:chgData name="Cath Scanlon" userId="217f4c6b-e607-4a48-bdce-98b05a0a86c5" providerId="ADAL" clId="{399B26D5-7FD9-4A4B-9718-00514708B15B}" dt="2019-04-04T11:30:40.229" v="189" actId="1035"/>
          <ac:spMkLst>
            <pc:docMk/>
            <pc:sldMk cId="2286316886" sldId="362"/>
            <ac:spMk id="2" creationId="{5D858B57-D58A-4A30-A215-6F86ED6CA106}"/>
          </ac:spMkLst>
        </pc:spChg>
        <pc:spChg chg="mod">
          <ac:chgData name="Cath Scanlon" userId="217f4c6b-e607-4a48-bdce-98b05a0a86c5" providerId="ADAL" clId="{399B26D5-7FD9-4A4B-9718-00514708B15B}" dt="2019-04-04T11:30:40.229" v="189" actId="1035"/>
          <ac:spMkLst>
            <pc:docMk/>
            <pc:sldMk cId="2286316886" sldId="362"/>
            <ac:spMk id="9" creationId="{16B0FFEF-B367-4E76-943A-392BFEF02CD9}"/>
          </ac:spMkLst>
        </pc:spChg>
        <pc:spChg chg="mod">
          <ac:chgData name="Cath Scanlon" userId="217f4c6b-e607-4a48-bdce-98b05a0a86c5" providerId="ADAL" clId="{399B26D5-7FD9-4A4B-9718-00514708B15B}" dt="2019-04-04T11:30:40.229" v="189" actId="1035"/>
          <ac:spMkLst>
            <pc:docMk/>
            <pc:sldMk cId="2286316886" sldId="362"/>
            <ac:spMk id="10" creationId="{C034DC46-FA5A-4E8D-95F8-DC1A577D3DF6}"/>
          </ac:spMkLst>
        </pc:spChg>
        <pc:spChg chg="mod">
          <ac:chgData name="Cath Scanlon" userId="217f4c6b-e607-4a48-bdce-98b05a0a86c5" providerId="ADAL" clId="{399B26D5-7FD9-4A4B-9718-00514708B15B}" dt="2019-04-04T11:27:41.663" v="119" actId="404"/>
          <ac:spMkLst>
            <pc:docMk/>
            <pc:sldMk cId="2286316886" sldId="362"/>
            <ac:spMk id="19" creationId="{5252A847-DE45-4FA3-A1F8-EEBEB845FF8E}"/>
          </ac:spMkLst>
        </pc:spChg>
      </pc:sldChg>
      <pc:sldChg chg="modSp">
        <pc:chgData name="Cath Scanlon" userId="217f4c6b-e607-4a48-bdce-98b05a0a86c5" providerId="ADAL" clId="{399B26D5-7FD9-4A4B-9718-00514708B15B}" dt="2019-04-04T11:27:37.624" v="117" actId="404"/>
        <pc:sldMkLst>
          <pc:docMk/>
          <pc:sldMk cId="1831952031" sldId="363"/>
        </pc:sldMkLst>
        <pc:spChg chg="mod">
          <ac:chgData name="Cath Scanlon" userId="217f4c6b-e607-4a48-bdce-98b05a0a86c5" providerId="ADAL" clId="{399B26D5-7FD9-4A4B-9718-00514708B15B}" dt="2019-04-04T11:27:37.624" v="117" actId="404"/>
          <ac:spMkLst>
            <pc:docMk/>
            <pc:sldMk cId="1831952031" sldId="363"/>
            <ac:spMk id="19" creationId="{5252A847-DE45-4FA3-A1F8-EEBEB845FF8E}"/>
          </ac:spMkLst>
        </pc:spChg>
      </pc:sldChg>
      <pc:sldChg chg="addSp modSp">
        <pc:chgData name="Cath Scanlon" userId="217f4c6b-e607-4a48-bdce-98b05a0a86c5" providerId="ADAL" clId="{399B26D5-7FD9-4A4B-9718-00514708B15B}" dt="2019-04-04T11:32:01.796" v="209" actId="164"/>
        <pc:sldMkLst>
          <pc:docMk/>
          <pc:sldMk cId="3976455783" sldId="367"/>
        </pc:sldMkLst>
        <pc:spChg chg="mod">
          <ac:chgData name="Cath Scanlon" userId="217f4c6b-e607-4a48-bdce-98b05a0a86c5" providerId="ADAL" clId="{399B26D5-7FD9-4A4B-9718-00514708B15B}" dt="2019-04-04T11:31:33.620" v="201" actId="164"/>
          <ac:spMkLst>
            <pc:docMk/>
            <pc:sldMk cId="3976455783" sldId="367"/>
            <ac:spMk id="11" creationId="{03FD6E06-BEE6-4AE2-AF5C-76E7684E0B68}"/>
          </ac:spMkLst>
        </pc:spChg>
        <pc:spChg chg="mod">
          <ac:chgData name="Cath Scanlon" userId="217f4c6b-e607-4a48-bdce-98b05a0a86c5" providerId="ADAL" clId="{399B26D5-7FD9-4A4B-9718-00514708B15B}" dt="2019-04-04T11:31:33.620" v="201" actId="164"/>
          <ac:spMkLst>
            <pc:docMk/>
            <pc:sldMk cId="3976455783" sldId="367"/>
            <ac:spMk id="12" creationId="{4CF534F7-1C1A-460E-931F-CC4162E492F4}"/>
          </ac:spMkLst>
        </pc:spChg>
        <pc:spChg chg="mod">
          <ac:chgData name="Cath Scanlon" userId="217f4c6b-e607-4a48-bdce-98b05a0a86c5" providerId="ADAL" clId="{399B26D5-7FD9-4A4B-9718-00514708B15B}" dt="2019-04-04T11:31:33.620" v="201" actId="164"/>
          <ac:spMkLst>
            <pc:docMk/>
            <pc:sldMk cId="3976455783" sldId="367"/>
            <ac:spMk id="13" creationId="{1B4C8F7A-5905-447A-8319-01AA9F9A157A}"/>
          </ac:spMkLst>
        </pc:spChg>
        <pc:spChg chg="mod">
          <ac:chgData name="Cath Scanlon" userId="217f4c6b-e607-4a48-bdce-98b05a0a86c5" providerId="ADAL" clId="{399B26D5-7FD9-4A4B-9718-00514708B15B}" dt="2019-04-04T11:31:33.620" v="201" actId="164"/>
          <ac:spMkLst>
            <pc:docMk/>
            <pc:sldMk cId="3976455783" sldId="367"/>
            <ac:spMk id="14" creationId="{DBA2C7A0-F23E-4694-A4DE-AF22B94E4158}"/>
          </ac:spMkLst>
        </pc:spChg>
        <pc:spChg chg="mod">
          <ac:chgData name="Cath Scanlon" userId="217f4c6b-e607-4a48-bdce-98b05a0a86c5" providerId="ADAL" clId="{399B26D5-7FD9-4A4B-9718-00514708B15B}" dt="2019-04-04T11:31:36.106" v="202" actId="164"/>
          <ac:spMkLst>
            <pc:docMk/>
            <pc:sldMk cId="3976455783" sldId="367"/>
            <ac:spMk id="15" creationId="{BDBB8A3A-9E9F-48F7-83E8-042D750D8BCE}"/>
          </ac:spMkLst>
        </pc:spChg>
        <pc:spChg chg="mod">
          <ac:chgData name="Cath Scanlon" userId="217f4c6b-e607-4a48-bdce-98b05a0a86c5" providerId="ADAL" clId="{399B26D5-7FD9-4A4B-9718-00514708B15B}" dt="2019-04-04T11:31:57.722" v="208" actId="12788"/>
          <ac:spMkLst>
            <pc:docMk/>
            <pc:sldMk cId="3976455783" sldId="367"/>
            <ac:spMk id="19" creationId="{5252A847-DE45-4FA3-A1F8-EEBEB845FF8E}"/>
          </ac:spMkLst>
        </pc:spChg>
        <pc:spChg chg="mod">
          <ac:chgData name="Cath Scanlon" userId="217f4c6b-e607-4a48-bdce-98b05a0a86c5" providerId="ADAL" clId="{399B26D5-7FD9-4A4B-9718-00514708B15B}" dt="2019-04-04T11:31:36.106" v="202" actId="164"/>
          <ac:spMkLst>
            <pc:docMk/>
            <pc:sldMk cId="3976455783" sldId="367"/>
            <ac:spMk id="20" creationId="{08CA73E6-018E-408A-99F3-DA0353097D20}"/>
          </ac:spMkLst>
        </pc:spChg>
        <pc:spChg chg="mod">
          <ac:chgData name="Cath Scanlon" userId="217f4c6b-e607-4a48-bdce-98b05a0a86c5" providerId="ADAL" clId="{399B26D5-7FD9-4A4B-9718-00514708B15B}" dt="2019-04-04T11:31:36.106" v="202" actId="164"/>
          <ac:spMkLst>
            <pc:docMk/>
            <pc:sldMk cId="3976455783" sldId="367"/>
            <ac:spMk id="21" creationId="{6A08E703-F5C9-403E-BF6F-BF476D8A9E1E}"/>
          </ac:spMkLst>
        </pc:spChg>
        <pc:spChg chg="mod">
          <ac:chgData name="Cath Scanlon" userId="217f4c6b-e607-4a48-bdce-98b05a0a86c5" providerId="ADAL" clId="{399B26D5-7FD9-4A4B-9718-00514708B15B}" dt="2019-04-04T11:31:36.106" v="202" actId="164"/>
          <ac:spMkLst>
            <pc:docMk/>
            <pc:sldMk cId="3976455783" sldId="367"/>
            <ac:spMk id="22" creationId="{D1238455-E909-41F0-9A80-B10B97B0E44F}"/>
          </ac:spMkLst>
        </pc:spChg>
        <pc:spChg chg="mod">
          <ac:chgData name="Cath Scanlon" userId="217f4c6b-e607-4a48-bdce-98b05a0a86c5" providerId="ADAL" clId="{399B26D5-7FD9-4A4B-9718-00514708B15B}" dt="2019-04-04T11:31:38.318" v="203" actId="164"/>
          <ac:spMkLst>
            <pc:docMk/>
            <pc:sldMk cId="3976455783" sldId="367"/>
            <ac:spMk id="23" creationId="{FFBA84C4-85CB-4341-A724-3CFCA900836E}"/>
          </ac:spMkLst>
        </pc:spChg>
        <pc:spChg chg="mod">
          <ac:chgData name="Cath Scanlon" userId="217f4c6b-e607-4a48-bdce-98b05a0a86c5" providerId="ADAL" clId="{399B26D5-7FD9-4A4B-9718-00514708B15B}" dt="2019-04-04T11:31:38.318" v="203" actId="164"/>
          <ac:spMkLst>
            <pc:docMk/>
            <pc:sldMk cId="3976455783" sldId="367"/>
            <ac:spMk id="24" creationId="{69614CBF-5571-4434-8330-3DFC7DC24FCE}"/>
          </ac:spMkLst>
        </pc:spChg>
        <pc:spChg chg="mod">
          <ac:chgData name="Cath Scanlon" userId="217f4c6b-e607-4a48-bdce-98b05a0a86c5" providerId="ADAL" clId="{399B26D5-7FD9-4A4B-9718-00514708B15B}" dt="2019-04-04T11:31:38.318" v="203" actId="164"/>
          <ac:spMkLst>
            <pc:docMk/>
            <pc:sldMk cId="3976455783" sldId="367"/>
            <ac:spMk id="25" creationId="{7AF79CF9-4286-406A-B5B3-947A328A7796}"/>
          </ac:spMkLst>
        </pc:spChg>
        <pc:spChg chg="mod">
          <ac:chgData name="Cath Scanlon" userId="217f4c6b-e607-4a48-bdce-98b05a0a86c5" providerId="ADAL" clId="{399B26D5-7FD9-4A4B-9718-00514708B15B}" dt="2019-04-04T11:31:38.318" v="203" actId="164"/>
          <ac:spMkLst>
            <pc:docMk/>
            <pc:sldMk cId="3976455783" sldId="367"/>
            <ac:spMk id="26" creationId="{36D822B8-54A4-435E-BBD3-458EF46E8A15}"/>
          </ac:spMkLst>
        </pc:spChg>
        <pc:spChg chg="mod">
          <ac:chgData name="Cath Scanlon" userId="217f4c6b-e607-4a48-bdce-98b05a0a86c5" providerId="ADAL" clId="{399B26D5-7FD9-4A4B-9718-00514708B15B}" dt="2019-04-04T11:31:40.734" v="204" actId="164"/>
          <ac:spMkLst>
            <pc:docMk/>
            <pc:sldMk cId="3976455783" sldId="367"/>
            <ac:spMk id="30" creationId="{C8A59658-173E-4E4A-A608-8FB519692573}"/>
          </ac:spMkLst>
        </pc:spChg>
        <pc:spChg chg="mod">
          <ac:chgData name="Cath Scanlon" userId="217f4c6b-e607-4a48-bdce-98b05a0a86c5" providerId="ADAL" clId="{399B26D5-7FD9-4A4B-9718-00514708B15B}" dt="2019-04-04T11:31:40.734" v="204" actId="164"/>
          <ac:spMkLst>
            <pc:docMk/>
            <pc:sldMk cId="3976455783" sldId="367"/>
            <ac:spMk id="31" creationId="{E432E3EA-61FC-41F6-ADDD-971DC510C21F}"/>
          </ac:spMkLst>
        </pc:spChg>
        <pc:spChg chg="mod">
          <ac:chgData name="Cath Scanlon" userId="217f4c6b-e607-4a48-bdce-98b05a0a86c5" providerId="ADAL" clId="{399B26D5-7FD9-4A4B-9718-00514708B15B}" dt="2019-04-04T11:31:40.734" v="204" actId="164"/>
          <ac:spMkLst>
            <pc:docMk/>
            <pc:sldMk cId="3976455783" sldId="367"/>
            <ac:spMk id="32" creationId="{66941490-96B5-4D37-B4ED-70DCDB870A1D}"/>
          </ac:spMkLst>
        </pc:spChg>
        <pc:spChg chg="mod">
          <ac:chgData name="Cath Scanlon" userId="217f4c6b-e607-4a48-bdce-98b05a0a86c5" providerId="ADAL" clId="{399B26D5-7FD9-4A4B-9718-00514708B15B}" dt="2019-04-04T11:31:40.734" v="204" actId="164"/>
          <ac:spMkLst>
            <pc:docMk/>
            <pc:sldMk cId="3976455783" sldId="367"/>
            <ac:spMk id="33" creationId="{230F6141-73D0-47E4-84F8-1E46A092F6B5}"/>
          </ac:spMkLst>
        </pc:spChg>
        <pc:spChg chg="mod">
          <ac:chgData name="Cath Scanlon" userId="217f4c6b-e607-4a48-bdce-98b05a0a86c5" providerId="ADAL" clId="{399B26D5-7FD9-4A4B-9718-00514708B15B}" dt="2019-04-04T11:31:33.620" v="201" actId="164"/>
          <ac:spMkLst>
            <pc:docMk/>
            <pc:sldMk cId="3976455783" sldId="367"/>
            <ac:spMk id="34" creationId="{F6FA4136-B4E5-495A-8D07-DA258B73676B}"/>
          </ac:spMkLst>
        </pc:spChg>
        <pc:spChg chg="mod">
          <ac:chgData name="Cath Scanlon" userId="217f4c6b-e607-4a48-bdce-98b05a0a86c5" providerId="ADAL" clId="{399B26D5-7FD9-4A4B-9718-00514708B15B}" dt="2019-04-04T11:31:36.106" v="202" actId="164"/>
          <ac:spMkLst>
            <pc:docMk/>
            <pc:sldMk cId="3976455783" sldId="367"/>
            <ac:spMk id="35" creationId="{E540739F-1082-41CD-9976-5FB9D959B146}"/>
          </ac:spMkLst>
        </pc:spChg>
        <pc:spChg chg="mod">
          <ac:chgData name="Cath Scanlon" userId="217f4c6b-e607-4a48-bdce-98b05a0a86c5" providerId="ADAL" clId="{399B26D5-7FD9-4A4B-9718-00514708B15B}" dt="2019-04-04T11:31:38.318" v="203" actId="164"/>
          <ac:spMkLst>
            <pc:docMk/>
            <pc:sldMk cId="3976455783" sldId="367"/>
            <ac:spMk id="36" creationId="{FB02DC84-29C1-42A1-819E-7EA89601C56F}"/>
          </ac:spMkLst>
        </pc:spChg>
        <pc:spChg chg="mod">
          <ac:chgData name="Cath Scanlon" userId="217f4c6b-e607-4a48-bdce-98b05a0a86c5" providerId="ADAL" clId="{399B26D5-7FD9-4A4B-9718-00514708B15B}" dt="2019-04-04T11:31:40.734" v="204" actId="164"/>
          <ac:spMkLst>
            <pc:docMk/>
            <pc:sldMk cId="3976455783" sldId="367"/>
            <ac:spMk id="37" creationId="{AB3061E0-B626-4235-B146-FA1F72A44EF6}"/>
          </ac:spMkLst>
        </pc:spChg>
        <pc:grpChg chg="add mod">
          <ac:chgData name="Cath Scanlon" userId="217f4c6b-e607-4a48-bdce-98b05a0a86c5" providerId="ADAL" clId="{399B26D5-7FD9-4A4B-9718-00514708B15B}" dt="2019-04-04T11:32:01.796" v="209" actId="164"/>
          <ac:grpSpMkLst>
            <pc:docMk/>
            <pc:sldMk cId="3976455783" sldId="367"/>
            <ac:grpSpMk id="2" creationId="{CC7AD186-2938-4A21-BE97-22D703C3790F}"/>
          </ac:grpSpMkLst>
        </pc:grpChg>
        <pc:grpChg chg="add mod">
          <ac:chgData name="Cath Scanlon" userId="217f4c6b-e607-4a48-bdce-98b05a0a86c5" providerId="ADAL" clId="{399B26D5-7FD9-4A4B-9718-00514708B15B}" dt="2019-04-04T11:32:01.796" v="209" actId="164"/>
          <ac:grpSpMkLst>
            <pc:docMk/>
            <pc:sldMk cId="3976455783" sldId="367"/>
            <ac:grpSpMk id="3" creationId="{4B591097-FAFA-4E8A-A811-516E3EBCDDE6}"/>
          </ac:grpSpMkLst>
        </pc:grpChg>
        <pc:grpChg chg="add mod">
          <ac:chgData name="Cath Scanlon" userId="217f4c6b-e607-4a48-bdce-98b05a0a86c5" providerId="ADAL" clId="{399B26D5-7FD9-4A4B-9718-00514708B15B}" dt="2019-04-04T11:32:01.796" v="209" actId="164"/>
          <ac:grpSpMkLst>
            <pc:docMk/>
            <pc:sldMk cId="3976455783" sldId="367"/>
            <ac:grpSpMk id="4" creationId="{29301AFE-1C4A-4E64-92E7-8D1B8A022DBC}"/>
          </ac:grpSpMkLst>
        </pc:grpChg>
        <pc:grpChg chg="add mod">
          <ac:chgData name="Cath Scanlon" userId="217f4c6b-e607-4a48-bdce-98b05a0a86c5" providerId="ADAL" clId="{399B26D5-7FD9-4A4B-9718-00514708B15B}" dt="2019-04-04T11:32:01.796" v="209" actId="164"/>
          <ac:grpSpMkLst>
            <pc:docMk/>
            <pc:sldMk cId="3976455783" sldId="367"/>
            <ac:grpSpMk id="5" creationId="{12DFB621-2E39-4605-8E3E-6F3253E3FA35}"/>
          </ac:grpSpMkLst>
        </pc:grpChg>
        <pc:grpChg chg="add mod">
          <ac:chgData name="Cath Scanlon" userId="217f4c6b-e607-4a48-bdce-98b05a0a86c5" providerId="ADAL" clId="{399B26D5-7FD9-4A4B-9718-00514708B15B}" dt="2019-04-04T11:32:01.796" v="209" actId="164"/>
          <ac:grpSpMkLst>
            <pc:docMk/>
            <pc:sldMk cId="3976455783" sldId="367"/>
            <ac:grpSpMk id="6" creationId="{D49AF3A9-7212-4D19-A935-6C47FC076436}"/>
          </ac:grpSpMkLst>
        </pc:grpChg>
      </pc:sldChg>
      <pc:sldChg chg="modSp">
        <pc:chgData name="Cath Scanlon" userId="217f4c6b-e607-4a48-bdce-98b05a0a86c5" providerId="ADAL" clId="{399B26D5-7FD9-4A4B-9718-00514708B15B}" dt="2019-04-04T11:34:09.719" v="282" actId="20577"/>
        <pc:sldMkLst>
          <pc:docMk/>
          <pc:sldMk cId="989487267" sldId="369"/>
        </pc:sldMkLst>
        <pc:spChg chg="mod">
          <ac:chgData name="Cath Scanlon" userId="217f4c6b-e607-4a48-bdce-98b05a0a86c5" providerId="ADAL" clId="{399B26D5-7FD9-4A4B-9718-00514708B15B}" dt="2019-04-04T11:34:09.719" v="282" actId="20577"/>
          <ac:spMkLst>
            <pc:docMk/>
            <pc:sldMk cId="989487267" sldId="369"/>
            <ac:spMk id="19" creationId="{5252A847-DE45-4FA3-A1F8-EEBEB845FF8E}"/>
          </ac:spMkLst>
        </pc:spChg>
      </pc:sldChg>
      <pc:sldChg chg="modSp">
        <pc:chgData name="Cath Scanlon" userId="217f4c6b-e607-4a48-bdce-98b05a0a86c5" providerId="ADAL" clId="{399B26D5-7FD9-4A4B-9718-00514708B15B}" dt="2019-04-04T11:34:32.258" v="291" actId="20577"/>
        <pc:sldMkLst>
          <pc:docMk/>
          <pc:sldMk cId="251897543" sldId="370"/>
        </pc:sldMkLst>
        <pc:spChg chg="mod">
          <ac:chgData name="Cath Scanlon" userId="217f4c6b-e607-4a48-bdce-98b05a0a86c5" providerId="ADAL" clId="{399B26D5-7FD9-4A4B-9718-00514708B15B}" dt="2019-04-04T11:34:32.258" v="291" actId="20577"/>
          <ac:spMkLst>
            <pc:docMk/>
            <pc:sldMk cId="251897543" sldId="370"/>
            <ac:spMk id="19" creationId="{5252A847-DE45-4FA3-A1F8-EEBEB845FF8E}"/>
          </ac:spMkLst>
        </pc:spChg>
      </pc:sldChg>
      <pc:sldChg chg="modSp">
        <pc:chgData name="Cath Scanlon" userId="217f4c6b-e607-4a48-bdce-98b05a0a86c5" providerId="ADAL" clId="{399B26D5-7FD9-4A4B-9718-00514708B15B}" dt="2019-04-04T11:47:29.873" v="473" actId="20577"/>
        <pc:sldMkLst>
          <pc:docMk/>
          <pc:sldMk cId="489304603" sldId="373"/>
        </pc:sldMkLst>
        <pc:spChg chg="mod">
          <ac:chgData name="Cath Scanlon" userId="217f4c6b-e607-4a48-bdce-98b05a0a86c5" providerId="ADAL" clId="{399B26D5-7FD9-4A4B-9718-00514708B15B}" dt="2019-04-04T11:47:29.873" v="473" actId="20577"/>
          <ac:spMkLst>
            <pc:docMk/>
            <pc:sldMk cId="489304603" sldId="373"/>
            <ac:spMk id="19" creationId="{5252A847-DE45-4FA3-A1F8-EEBEB845FF8E}"/>
          </ac:spMkLst>
        </pc:spChg>
      </pc:sldChg>
      <pc:sldChg chg="modSp">
        <pc:chgData name="Cath Scanlon" userId="217f4c6b-e607-4a48-bdce-98b05a0a86c5" providerId="ADAL" clId="{399B26D5-7FD9-4A4B-9718-00514708B15B}" dt="2019-04-04T11:30:48.897" v="195" actId="1035"/>
        <pc:sldMkLst>
          <pc:docMk/>
          <pc:sldMk cId="2524591698" sldId="375"/>
        </pc:sldMkLst>
        <pc:spChg chg="mod">
          <ac:chgData name="Cath Scanlon" userId="217f4c6b-e607-4a48-bdce-98b05a0a86c5" providerId="ADAL" clId="{399B26D5-7FD9-4A4B-9718-00514708B15B}" dt="2019-04-04T11:27:33.052" v="115" actId="255"/>
          <ac:spMkLst>
            <pc:docMk/>
            <pc:sldMk cId="2524591698" sldId="375"/>
            <ac:spMk id="19" creationId="{5252A847-DE45-4FA3-A1F8-EEBEB845FF8E}"/>
          </ac:spMkLst>
        </pc:spChg>
        <pc:spChg chg="mod">
          <ac:chgData name="Cath Scanlon" userId="217f4c6b-e607-4a48-bdce-98b05a0a86c5" providerId="ADAL" clId="{399B26D5-7FD9-4A4B-9718-00514708B15B}" dt="2019-04-04T11:30:48.897" v="195" actId="1035"/>
          <ac:spMkLst>
            <pc:docMk/>
            <pc:sldMk cId="2524591698" sldId="375"/>
            <ac:spMk id="31" creationId="{60E519DE-0D74-4434-9473-60D0B80E29F6}"/>
          </ac:spMkLst>
        </pc:spChg>
      </pc:sldChg>
      <pc:sldChg chg="addSp modSp add">
        <pc:chgData name="Cath Scanlon" userId="217f4c6b-e607-4a48-bdce-98b05a0a86c5" providerId="ADAL" clId="{399B26D5-7FD9-4A4B-9718-00514708B15B}" dt="2019-04-04T11:30:26.459" v="186" actId="6549"/>
        <pc:sldMkLst>
          <pc:docMk/>
          <pc:sldMk cId="4104927051" sldId="382"/>
        </pc:sldMkLst>
        <pc:spChg chg="mod">
          <ac:chgData name="Cath Scanlon" userId="217f4c6b-e607-4a48-bdce-98b05a0a86c5" providerId="ADAL" clId="{399B26D5-7FD9-4A4B-9718-00514708B15B}" dt="2019-04-04T11:30:26.459" v="186" actId="6549"/>
          <ac:spMkLst>
            <pc:docMk/>
            <pc:sldMk cId="4104927051" sldId="382"/>
            <ac:spMk id="19" creationId="{5252A847-DE45-4FA3-A1F8-EEBEB845FF8E}"/>
          </ac:spMkLst>
        </pc:spChg>
        <pc:grpChg chg="add mod">
          <ac:chgData name="Cath Scanlon" userId="217f4c6b-e607-4a48-bdce-98b05a0a86c5" providerId="ADAL" clId="{399B26D5-7FD9-4A4B-9718-00514708B15B}" dt="2019-04-04T11:30:07.108" v="181" actId="14100"/>
          <ac:grpSpMkLst>
            <pc:docMk/>
            <pc:sldMk cId="4104927051" sldId="382"/>
            <ac:grpSpMk id="2" creationId="{246E69B2-DD18-46C8-BB07-1302BDBF5263}"/>
          </ac:grpSpMkLst>
        </pc:grpChg>
        <pc:picChg chg="mod">
          <ac:chgData name="Cath Scanlon" userId="217f4c6b-e607-4a48-bdce-98b05a0a86c5" providerId="ADAL" clId="{399B26D5-7FD9-4A4B-9718-00514708B15B}" dt="2019-04-04T11:29:58.493" v="157" actId="164"/>
          <ac:picMkLst>
            <pc:docMk/>
            <pc:sldMk cId="4104927051" sldId="382"/>
            <ac:picMk id="3" creationId="{EFD82A8B-0F74-456D-9C84-C2097AA911FD}"/>
          </ac:picMkLst>
        </pc:picChg>
        <pc:cxnChg chg="mod">
          <ac:chgData name="Cath Scanlon" userId="217f4c6b-e607-4a48-bdce-98b05a0a86c5" providerId="ADAL" clId="{399B26D5-7FD9-4A4B-9718-00514708B15B}" dt="2019-04-04T11:29:58.493" v="157" actId="164"/>
          <ac:cxnSpMkLst>
            <pc:docMk/>
            <pc:sldMk cId="4104927051" sldId="382"/>
            <ac:cxnSpMk id="5" creationId="{06FD9ECD-C335-4E49-80F5-E4FC84ADFDA1}"/>
          </ac:cxnSpMkLst>
        </pc:cxnChg>
        <pc:cxnChg chg="mod">
          <ac:chgData name="Cath Scanlon" userId="217f4c6b-e607-4a48-bdce-98b05a0a86c5" providerId="ADAL" clId="{399B26D5-7FD9-4A4B-9718-00514708B15B}" dt="2019-04-04T11:29:58.493" v="157" actId="164"/>
          <ac:cxnSpMkLst>
            <pc:docMk/>
            <pc:sldMk cId="4104927051" sldId="382"/>
            <ac:cxnSpMk id="11" creationId="{B6754BF2-FED2-44AE-94A4-0EEB23B32806}"/>
          </ac:cxnSpMkLst>
        </pc:cxnChg>
      </pc:sldChg>
      <pc:sldChg chg="addSp delSp modSp add">
        <pc:chgData name="Cath Scanlon" userId="217f4c6b-e607-4a48-bdce-98b05a0a86c5" providerId="ADAL" clId="{399B26D5-7FD9-4A4B-9718-00514708B15B}" dt="2019-04-04T11:33:04.852" v="259" actId="164"/>
        <pc:sldMkLst>
          <pc:docMk/>
          <pc:sldMk cId="4087609547" sldId="384"/>
        </pc:sldMkLst>
        <pc:spChg chg="mod topLvl">
          <ac:chgData name="Cath Scanlon" userId="217f4c6b-e607-4a48-bdce-98b05a0a86c5" providerId="ADAL" clId="{399B26D5-7FD9-4A4B-9718-00514708B15B}" dt="2019-04-04T11:33:04.852" v="259" actId="164"/>
          <ac:spMkLst>
            <pc:docMk/>
            <pc:sldMk cId="4087609547" sldId="384"/>
            <ac:spMk id="11" creationId="{03FD6E06-BEE6-4AE2-AF5C-76E7684E0B68}"/>
          </ac:spMkLst>
        </pc:spChg>
        <pc:spChg chg="mod topLvl">
          <ac:chgData name="Cath Scanlon" userId="217f4c6b-e607-4a48-bdce-98b05a0a86c5" providerId="ADAL" clId="{399B26D5-7FD9-4A4B-9718-00514708B15B}" dt="2019-04-04T11:33:04.852" v="259" actId="164"/>
          <ac:spMkLst>
            <pc:docMk/>
            <pc:sldMk cId="4087609547" sldId="384"/>
            <ac:spMk id="12" creationId="{4CF534F7-1C1A-460E-931F-CC4162E492F4}"/>
          </ac:spMkLst>
        </pc:spChg>
        <pc:spChg chg="mod topLvl">
          <ac:chgData name="Cath Scanlon" userId="217f4c6b-e607-4a48-bdce-98b05a0a86c5" providerId="ADAL" clId="{399B26D5-7FD9-4A4B-9718-00514708B15B}" dt="2019-04-04T11:33:04.852" v="259" actId="164"/>
          <ac:spMkLst>
            <pc:docMk/>
            <pc:sldMk cId="4087609547" sldId="384"/>
            <ac:spMk id="13" creationId="{1B4C8F7A-5905-447A-8319-01AA9F9A157A}"/>
          </ac:spMkLst>
        </pc:spChg>
        <pc:spChg chg="mod topLvl">
          <ac:chgData name="Cath Scanlon" userId="217f4c6b-e607-4a48-bdce-98b05a0a86c5" providerId="ADAL" clId="{399B26D5-7FD9-4A4B-9718-00514708B15B}" dt="2019-04-04T11:33:04.852" v="259" actId="164"/>
          <ac:spMkLst>
            <pc:docMk/>
            <pc:sldMk cId="4087609547" sldId="384"/>
            <ac:spMk id="14" creationId="{DBA2C7A0-F23E-4694-A4DE-AF22B94E4158}"/>
          </ac:spMkLst>
        </pc:spChg>
        <pc:spChg chg="mod topLvl">
          <ac:chgData name="Cath Scanlon" userId="217f4c6b-e607-4a48-bdce-98b05a0a86c5" providerId="ADAL" clId="{399B26D5-7FD9-4A4B-9718-00514708B15B}" dt="2019-04-04T11:33:04.852" v="259" actId="164"/>
          <ac:spMkLst>
            <pc:docMk/>
            <pc:sldMk cId="4087609547" sldId="384"/>
            <ac:spMk id="15" creationId="{BDBB8A3A-9E9F-48F7-83E8-042D750D8BCE}"/>
          </ac:spMkLst>
        </pc:spChg>
        <pc:spChg chg="mod">
          <ac:chgData name="Cath Scanlon" userId="217f4c6b-e607-4a48-bdce-98b05a0a86c5" providerId="ADAL" clId="{399B26D5-7FD9-4A4B-9718-00514708B15B}" dt="2019-04-04T11:32:41.575" v="251" actId="20577"/>
          <ac:spMkLst>
            <pc:docMk/>
            <pc:sldMk cId="4087609547" sldId="384"/>
            <ac:spMk id="19" creationId="{5252A847-DE45-4FA3-A1F8-EEBEB845FF8E}"/>
          </ac:spMkLst>
        </pc:spChg>
        <pc:spChg chg="mod topLvl">
          <ac:chgData name="Cath Scanlon" userId="217f4c6b-e607-4a48-bdce-98b05a0a86c5" providerId="ADAL" clId="{399B26D5-7FD9-4A4B-9718-00514708B15B}" dt="2019-04-04T11:33:04.852" v="259" actId="164"/>
          <ac:spMkLst>
            <pc:docMk/>
            <pc:sldMk cId="4087609547" sldId="384"/>
            <ac:spMk id="20" creationId="{08CA73E6-018E-408A-99F3-DA0353097D20}"/>
          </ac:spMkLst>
        </pc:spChg>
        <pc:spChg chg="mod topLvl">
          <ac:chgData name="Cath Scanlon" userId="217f4c6b-e607-4a48-bdce-98b05a0a86c5" providerId="ADAL" clId="{399B26D5-7FD9-4A4B-9718-00514708B15B}" dt="2019-04-04T11:33:04.852" v="259" actId="164"/>
          <ac:spMkLst>
            <pc:docMk/>
            <pc:sldMk cId="4087609547" sldId="384"/>
            <ac:spMk id="21" creationId="{6A08E703-F5C9-403E-BF6F-BF476D8A9E1E}"/>
          </ac:spMkLst>
        </pc:spChg>
        <pc:spChg chg="mod topLvl">
          <ac:chgData name="Cath Scanlon" userId="217f4c6b-e607-4a48-bdce-98b05a0a86c5" providerId="ADAL" clId="{399B26D5-7FD9-4A4B-9718-00514708B15B}" dt="2019-04-04T11:33:04.852" v="259" actId="164"/>
          <ac:spMkLst>
            <pc:docMk/>
            <pc:sldMk cId="4087609547" sldId="384"/>
            <ac:spMk id="22" creationId="{D1238455-E909-41F0-9A80-B10B97B0E44F}"/>
          </ac:spMkLst>
        </pc:spChg>
        <pc:spChg chg="mod topLvl">
          <ac:chgData name="Cath Scanlon" userId="217f4c6b-e607-4a48-bdce-98b05a0a86c5" providerId="ADAL" clId="{399B26D5-7FD9-4A4B-9718-00514708B15B}" dt="2019-04-04T11:33:04.852" v="259" actId="164"/>
          <ac:spMkLst>
            <pc:docMk/>
            <pc:sldMk cId="4087609547" sldId="384"/>
            <ac:spMk id="23" creationId="{FFBA84C4-85CB-4341-A724-3CFCA900836E}"/>
          </ac:spMkLst>
        </pc:spChg>
        <pc:spChg chg="mod topLvl">
          <ac:chgData name="Cath Scanlon" userId="217f4c6b-e607-4a48-bdce-98b05a0a86c5" providerId="ADAL" clId="{399B26D5-7FD9-4A4B-9718-00514708B15B}" dt="2019-04-04T11:33:04.852" v="259" actId="164"/>
          <ac:spMkLst>
            <pc:docMk/>
            <pc:sldMk cId="4087609547" sldId="384"/>
            <ac:spMk id="24" creationId="{69614CBF-5571-4434-8330-3DFC7DC24FCE}"/>
          </ac:spMkLst>
        </pc:spChg>
        <pc:spChg chg="mod topLvl">
          <ac:chgData name="Cath Scanlon" userId="217f4c6b-e607-4a48-bdce-98b05a0a86c5" providerId="ADAL" clId="{399B26D5-7FD9-4A4B-9718-00514708B15B}" dt="2019-04-04T11:33:04.852" v="259" actId="164"/>
          <ac:spMkLst>
            <pc:docMk/>
            <pc:sldMk cId="4087609547" sldId="384"/>
            <ac:spMk id="25" creationId="{7AF79CF9-4286-406A-B5B3-947A328A7796}"/>
          </ac:spMkLst>
        </pc:spChg>
        <pc:spChg chg="mod topLvl">
          <ac:chgData name="Cath Scanlon" userId="217f4c6b-e607-4a48-bdce-98b05a0a86c5" providerId="ADAL" clId="{399B26D5-7FD9-4A4B-9718-00514708B15B}" dt="2019-04-04T11:33:04.852" v="259" actId="164"/>
          <ac:spMkLst>
            <pc:docMk/>
            <pc:sldMk cId="4087609547" sldId="384"/>
            <ac:spMk id="26" creationId="{36D822B8-54A4-435E-BBD3-458EF46E8A15}"/>
          </ac:spMkLst>
        </pc:spChg>
        <pc:spChg chg="mod topLvl">
          <ac:chgData name="Cath Scanlon" userId="217f4c6b-e607-4a48-bdce-98b05a0a86c5" providerId="ADAL" clId="{399B26D5-7FD9-4A4B-9718-00514708B15B}" dt="2019-04-04T11:33:04.852" v="259" actId="164"/>
          <ac:spMkLst>
            <pc:docMk/>
            <pc:sldMk cId="4087609547" sldId="384"/>
            <ac:spMk id="30" creationId="{C8A59658-173E-4E4A-A608-8FB519692573}"/>
          </ac:spMkLst>
        </pc:spChg>
        <pc:spChg chg="mod topLvl">
          <ac:chgData name="Cath Scanlon" userId="217f4c6b-e607-4a48-bdce-98b05a0a86c5" providerId="ADAL" clId="{399B26D5-7FD9-4A4B-9718-00514708B15B}" dt="2019-04-04T11:33:04.852" v="259" actId="164"/>
          <ac:spMkLst>
            <pc:docMk/>
            <pc:sldMk cId="4087609547" sldId="384"/>
            <ac:spMk id="31" creationId="{E432E3EA-61FC-41F6-ADDD-971DC510C21F}"/>
          </ac:spMkLst>
        </pc:spChg>
        <pc:spChg chg="mod topLvl">
          <ac:chgData name="Cath Scanlon" userId="217f4c6b-e607-4a48-bdce-98b05a0a86c5" providerId="ADAL" clId="{399B26D5-7FD9-4A4B-9718-00514708B15B}" dt="2019-04-04T11:33:04.852" v="259" actId="164"/>
          <ac:spMkLst>
            <pc:docMk/>
            <pc:sldMk cId="4087609547" sldId="384"/>
            <ac:spMk id="32" creationId="{66941490-96B5-4D37-B4ED-70DCDB870A1D}"/>
          </ac:spMkLst>
        </pc:spChg>
        <pc:spChg chg="mod topLvl">
          <ac:chgData name="Cath Scanlon" userId="217f4c6b-e607-4a48-bdce-98b05a0a86c5" providerId="ADAL" clId="{399B26D5-7FD9-4A4B-9718-00514708B15B}" dt="2019-04-04T11:33:04.852" v="259" actId="164"/>
          <ac:spMkLst>
            <pc:docMk/>
            <pc:sldMk cId="4087609547" sldId="384"/>
            <ac:spMk id="33" creationId="{230F6141-73D0-47E4-84F8-1E46A092F6B5}"/>
          </ac:spMkLst>
        </pc:spChg>
        <pc:spChg chg="mod topLvl">
          <ac:chgData name="Cath Scanlon" userId="217f4c6b-e607-4a48-bdce-98b05a0a86c5" providerId="ADAL" clId="{399B26D5-7FD9-4A4B-9718-00514708B15B}" dt="2019-04-04T11:33:04.852" v="259" actId="164"/>
          <ac:spMkLst>
            <pc:docMk/>
            <pc:sldMk cId="4087609547" sldId="384"/>
            <ac:spMk id="34" creationId="{F6FA4136-B4E5-495A-8D07-DA258B73676B}"/>
          </ac:spMkLst>
        </pc:spChg>
        <pc:spChg chg="mod topLvl">
          <ac:chgData name="Cath Scanlon" userId="217f4c6b-e607-4a48-bdce-98b05a0a86c5" providerId="ADAL" clId="{399B26D5-7FD9-4A4B-9718-00514708B15B}" dt="2019-04-04T11:33:04.852" v="259" actId="164"/>
          <ac:spMkLst>
            <pc:docMk/>
            <pc:sldMk cId="4087609547" sldId="384"/>
            <ac:spMk id="35" creationId="{E540739F-1082-41CD-9976-5FB9D959B146}"/>
          </ac:spMkLst>
        </pc:spChg>
        <pc:spChg chg="mod topLvl">
          <ac:chgData name="Cath Scanlon" userId="217f4c6b-e607-4a48-bdce-98b05a0a86c5" providerId="ADAL" clId="{399B26D5-7FD9-4A4B-9718-00514708B15B}" dt="2019-04-04T11:33:04.852" v="259" actId="164"/>
          <ac:spMkLst>
            <pc:docMk/>
            <pc:sldMk cId="4087609547" sldId="384"/>
            <ac:spMk id="36" creationId="{FB02DC84-29C1-42A1-819E-7EA89601C56F}"/>
          </ac:spMkLst>
        </pc:spChg>
        <pc:spChg chg="mod topLvl">
          <ac:chgData name="Cath Scanlon" userId="217f4c6b-e607-4a48-bdce-98b05a0a86c5" providerId="ADAL" clId="{399B26D5-7FD9-4A4B-9718-00514708B15B}" dt="2019-04-04T11:33:04.852" v="259" actId="164"/>
          <ac:spMkLst>
            <pc:docMk/>
            <pc:sldMk cId="4087609547" sldId="384"/>
            <ac:spMk id="37" creationId="{AB3061E0-B626-4235-B146-FA1F72A44EF6}"/>
          </ac:spMkLst>
        </pc:spChg>
        <pc:grpChg chg="del mod topLvl">
          <ac:chgData name="Cath Scanlon" userId="217f4c6b-e607-4a48-bdce-98b05a0a86c5" providerId="ADAL" clId="{399B26D5-7FD9-4A4B-9718-00514708B15B}" dt="2019-04-04T11:32:47.928" v="253" actId="165"/>
          <ac:grpSpMkLst>
            <pc:docMk/>
            <pc:sldMk cId="4087609547" sldId="384"/>
            <ac:grpSpMk id="2" creationId="{CC7AD186-2938-4A21-BE97-22D703C3790F}"/>
          </ac:grpSpMkLst>
        </pc:grpChg>
        <pc:grpChg chg="del mod topLvl">
          <ac:chgData name="Cath Scanlon" userId="217f4c6b-e607-4a48-bdce-98b05a0a86c5" providerId="ADAL" clId="{399B26D5-7FD9-4A4B-9718-00514708B15B}" dt="2019-04-04T11:32:47.928" v="253" actId="165"/>
          <ac:grpSpMkLst>
            <pc:docMk/>
            <pc:sldMk cId="4087609547" sldId="384"/>
            <ac:grpSpMk id="3" creationId="{4B591097-FAFA-4E8A-A811-516E3EBCDDE6}"/>
          </ac:grpSpMkLst>
        </pc:grpChg>
        <pc:grpChg chg="del mod topLvl">
          <ac:chgData name="Cath Scanlon" userId="217f4c6b-e607-4a48-bdce-98b05a0a86c5" providerId="ADAL" clId="{399B26D5-7FD9-4A4B-9718-00514708B15B}" dt="2019-04-04T11:32:47.928" v="253" actId="165"/>
          <ac:grpSpMkLst>
            <pc:docMk/>
            <pc:sldMk cId="4087609547" sldId="384"/>
            <ac:grpSpMk id="4" creationId="{29301AFE-1C4A-4E64-92E7-8D1B8A022DBC}"/>
          </ac:grpSpMkLst>
        </pc:grpChg>
        <pc:grpChg chg="del mod topLvl">
          <ac:chgData name="Cath Scanlon" userId="217f4c6b-e607-4a48-bdce-98b05a0a86c5" providerId="ADAL" clId="{399B26D5-7FD9-4A4B-9718-00514708B15B}" dt="2019-04-04T11:32:47.928" v="253" actId="165"/>
          <ac:grpSpMkLst>
            <pc:docMk/>
            <pc:sldMk cId="4087609547" sldId="384"/>
            <ac:grpSpMk id="5" creationId="{12DFB621-2E39-4605-8E3E-6F3253E3FA35}"/>
          </ac:grpSpMkLst>
        </pc:grpChg>
        <pc:grpChg chg="del">
          <ac:chgData name="Cath Scanlon" userId="217f4c6b-e607-4a48-bdce-98b05a0a86c5" providerId="ADAL" clId="{399B26D5-7FD9-4A4B-9718-00514708B15B}" dt="2019-04-04T11:32:46.542" v="252" actId="165"/>
          <ac:grpSpMkLst>
            <pc:docMk/>
            <pc:sldMk cId="4087609547" sldId="384"/>
            <ac:grpSpMk id="6" creationId="{D49AF3A9-7212-4D19-A935-6C47FC076436}"/>
          </ac:grpSpMkLst>
        </pc:grpChg>
        <pc:grpChg chg="add mod">
          <ac:chgData name="Cath Scanlon" userId="217f4c6b-e607-4a48-bdce-98b05a0a86c5" providerId="ADAL" clId="{399B26D5-7FD9-4A4B-9718-00514708B15B}" dt="2019-04-04T11:33:04.852" v="259" actId="164"/>
          <ac:grpSpMkLst>
            <pc:docMk/>
            <pc:sldMk cId="4087609547" sldId="384"/>
            <ac:grpSpMk id="7" creationId="{CDE67FC8-CBC2-455C-B377-6FE990D69D0D}"/>
          </ac:grpSpMkLst>
        </pc:grpChg>
      </pc:sldChg>
      <pc:sldChg chg="addSp delSp modSp add">
        <pc:chgData name="Cath Scanlon" userId="217f4c6b-e607-4a48-bdce-98b05a0a86c5" providerId="ADAL" clId="{399B26D5-7FD9-4A4B-9718-00514708B15B}" dt="2019-04-04T11:37:59.161" v="365" actId="12788"/>
        <pc:sldMkLst>
          <pc:docMk/>
          <pc:sldMk cId="1944030559" sldId="385"/>
        </pc:sldMkLst>
        <pc:spChg chg="mod">
          <ac:chgData name="Cath Scanlon" userId="217f4c6b-e607-4a48-bdce-98b05a0a86c5" providerId="ADAL" clId="{399B26D5-7FD9-4A4B-9718-00514708B15B}" dt="2019-04-04T11:37:59.161" v="365" actId="12788"/>
          <ac:spMkLst>
            <pc:docMk/>
            <pc:sldMk cId="1944030559" sldId="385"/>
            <ac:spMk id="19" creationId="{5252A847-DE45-4FA3-A1F8-EEBEB845FF8E}"/>
          </ac:spMkLst>
        </pc:spChg>
        <pc:grpChg chg="add mod">
          <ac:chgData name="Cath Scanlon" userId="217f4c6b-e607-4a48-bdce-98b05a0a86c5" providerId="ADAL" clId="{399B26D5-7FD9-4A4B-9718-00514708B15B}" dt="2019-04-04T11:37:59.161" v="365" actId="12788"/>
          <ac:grpSpMkLst>
            <pc:docMk/>
            <pc:sldMk cId="1944030559" sldId="385"/>
            <ac:grpSpMk id="2" creationId="{15DC51D9-FEA4-4D31-A23B-3623EE875910}"/>
          </ac:grpSpMkLst>
        </pc:grpChg>
        <pc:grpChg chg="add mod">
          <ac:chgData name="Cath Scanlon" userId="217f4c6b-e607-4a48-bdce-98b05a0a86c5" providerId="ADAL" clId="{399B26D5-7FD9-4A4B-9718-00514708B15B}" dt="2019-04-04T11:37:59.161" v="365" actId="12788"/>
          <ac:grpSpMkLst>
            <pc:docMk/>
            <pc:sldMk cId="1944030559" sldId="385"/>
            <ac:grpSpMk id="3" creationId="{C5A60CB3-D534-4DA5-86F2-87A951D56C17}"/>
          </ac:grpSpMkLst>
        </pc:grpChg>
        <pc:grpChg chg="mod">
          <ac:chgData name="Cath Scanlon" userId="217f4c6b-e607-4a48-bdce-98b05a0a86c5" providerId="ADAL" clId="{399B26D5-7FD9-4A4B-9718-00514708B15B}" dt="2019-04-04T11:36:56.562" v="330" actId="1036"/>
          <ac:grpSpMkLst>
            <pc:docMk/>
            <pc:sldMk cId="1944030559" sldId="385"/>
            <ac:grpSpMk id="6" creationId="{BBCFD38B-1A57-4122-98B1-0D079C194694}"/>
          </ac:grpSpMkLst>
        </pc:grpChg>
        <pc:grpChg chg="add del mod">
          <ac:chgData name="Cath Scanlon" userId="217f4c6b-e607-4a48-bdce-98b05a0a86c5" providerId="ADAL" clId="{399B26D5-7FD9-4A4B-9718-00514708B15B}" dt="2019-04-04T11:37:26.170" v="352" actId="165"/>
          <ac:grpSpMkLst>
            <pc:docMk/>
            <pc:sldMk cId="1944030559" sldId="385"/>
            <ac:grpSpMk id="11" creationId="{0CCC953F-6F2A-456C-8466-FDF4E0CC8841}"/>
          </ac:grpSpMkLst>
        </pc:grpChg>
        <pc:grpChg chg="add mod">
          <ac:chgData name="Cath Scanlon" userId="217f4c6b-e607-4a48-bdce-98b05a0a86c5" providerId="ADAL" clId="{399B26D5-7FD9-4A4B-9718-00514708B15B}" dt="2019-04-04T11:37:59.161" v="365" actId="12788"/>
          <ac:grpSpMkLst>
            <pc:docMk/>
            <pc:sldMk cId="1944030559" sldId="385"/>
            <ac:grpSpMk id="20" creationId="{E5BAF481-7274-4A6E-A822-1B4BDE15E32B}"/>
          </ac:grpSpMkLst>
        </pc:grpChg>
        <pc:grpChg chg="add mod">
          <ac:chgData name="Cath Scanlon" userId="217f4c6b-e607-4a48-bdce-98b05a0a86c5" providerId="ADAL" clId="{399B26D5-7FD9-4A4B-9718-00514708B15B}" dt="2019-04-04T11:37:59.161" v="365" actId="12788"/>
          <ac:grpSpMkLst>
            <pc:docMk/>
            <pc:sldMk cId="1944030559" sldId="385"/>
            <ac:grpSpMk id="24" creationId="{64CCC4D2-AF85-4279-A996-D0EAEA7ED387}"/>
          </ac:grpSpMkLst>
        </pc:grpChg>
        <pc:grpChg chg="add mod">
          <ac:chgData name="Cath Scanlon" userId="217f4c6b-e607-4a48-bdce-98b05a0a86c5" providerId="ADAL" clId="{399B26D5-7FD9-4A4B-9718-00514708B15B}" dt="2019-04-04T11:37:59.161" v="365" actId="12788"/>
          <ac:grpSpMkLst>
            <pc:docMk/>
            <pc:sldMk cId="1944030559" sldId="385"/>
            <ac:grpSpMk id="28" creationId="{A5EADA5E-E976-431C-B899-E6840F06DF91}"/>
          </ac:grpSpMkLst>
        </pc:grpChg>
        <pc:picChg chg="mod topLvl">
          <ac:chgData name="Cath Scanlon" userId="217f4c6b-e607-4a48-bdce-98b05a0a86c5" providerId="ADAL" clId="{399B26D5-7FD9-4A4B-9718-00514708B15B}" dt="2019-04-04T11:37:33.358" v="355" actId="164"/>
          <ac:picMkLst>
            <pc:docMk/>
            <pc:sldMk cId="1944030559" sldId="385"/>
            <ac:picMk id="12" creationId="{9DB24FD6-712C-46B0-9374-174949646B4D}"/>
          </ac:picMkLst>
        </pc:picChg>
        <pc:picChg chg="mod topLvl">
          <ac:chgData name="Cath Scanlon" userId="217f4c6b-e607-4a48-bdce-98b05a0a86c5" providerId="ADAL" clId="{399B26D5-7FD9-4A4B-9718-00514708B15B}" dt="2019-04-04T11:37:33.358" v="355" actId="164"/>
          <ac:picMkLst>
            <pc:docMk/>
            <pc:sldMk cId="1944030559" sldId="385"/>
            <ac:picMk id="13" creationId="{6CB4B58E-8534-45A5-BB79-52BB9DD268C3}"/>
          </ac:picMkLst>
        </pc:picChg>
        <pc:picChg chg="mod topLvl">
          <ac:chgData name="Cath Scanlon" userId="217f4c6b-e607-4a48-bdce-98b05a0a86c5" providerId="ADAL" clId="{399B26D5-7FD9-4A4B-9718-00514708B15B}" dt="2019-04-04T11:37:33.358" v="355" actId="164"/>
          <ac:picMkLst>
            <pc:docMk/>
            <pc:sldMk cId="1944030559" sldId="385"/>
            <ac:picMk id="14" creationId="{FDC824BE-F66B-4B66-A035-61D50C1D3E31}"/>
          </ac:picMkLst>
        </pc:picChg>
      </pc:sldChg>
      <pc:sldChg chg="addSp delSp modSp add">
        <pc:chgData name="Cath Scanlon" userId="217f4c6b-e607-4a48-bdce-98b05a0a86c5" providerId="ADAL" clId="{399B26D5-7FD9-4A4B-9718-00514708B15B}" dt="2019-04-04T11:44:15.031" v="452" actId="1038"/>
        <pc:sldMkLst>
          <pc:docMk/>
          <pc:sldMk cId="1164003195" sldId="386"/>
        </pc:sldMkLst>
        <pc:spChg chg="add mod">
          <ac:chgData name="Cath Scanlon" userId="217f4c6b-e607-4a48-bdce-98b05a0a86c5" providerId="ADAL" clId="{399B26D5-7FD9-4A4B-9718-00514708B15B}" dt="2019-04-04T11:41:55.661" v="429" actId="404"/>
          <ac:spMkLst>
            <pc:docMk/>
            <pc:sldMk cId="1164003195" sldId="386"/>
            <ac:spMk id="9" creationId="{486934C9-635F-43C7-86EA-6801A923AC72}"/>
          </ac:spMkLst>
        </pc:spChg>
        <pc:spChg chg="mod">
          <ac:chgData name="Cath Scanlon" userId="217f4c6b-e607-4a48-bdce-98b05a0a86c5" providerId="ADAL" clId="{399B26D5-7FD9-4A4B-9718-00514708B15B}" dt="2019-04-04T11:42:14.515" v="433" actId="20577"/>
          <ac:spMkLst>
            <pc:docMk/>
            <pc:sldMk cId="1164003195" sldId="386"/>
            <ac:spMk id="19" creationId="{5252A847-DE45-4FA3-A1F8-EEBEB845FF8E}"/>
          </ac:spMkLst>
        </pc:spChg>
        <pc:grpChg chg="add mod">
          <ac:chgData name="Cath Scanlon" userId="217f4c6b-e607-4a48-bdce-98b05a0a86c5" providerId="ADAL" clId="{399B26D5-7FD9-4A4B-9718-00514708B15B}" dt="2019-04-04T11:41:50.052" v="427" actId="12788"/>
          <ac:grpSpMkLst>
            <pc:docMk/>
            <pc:sldMk cId="1164003195" sldId="386"/>
            <ac:grpSpMk id="2" creationId="{71E3BBDA-1F91-403C-BD3A-8C94953EBE24}"/>
          </ac:grpSpMkLst>
        </pc:grpChg>
        <pc:grpChg chg="add del mod">
          <ac:chgData name="Cath Scanlon" userId="217f4c6b-e607-4a48-bdce-98b05a0a86c5" providerId="ADAL" clId="{399B26D5-7FD9-4A4B-9718-00514708B15B}" dt="2019-04-04T11:40:09.935" v="405" actId="165"/>
          <ac:grpSpMkLst>
            <pc:docMk/>
            <pc:sldMk cId="1164003195" sldId="386"/>
            <ac:grpSpMk id="11" creationId="{FF083639-92E7-49F6-98BE-63C21612C754}"/>
          </ac:grpSpMkLst>
        </pc:grpChg>
        <pc:grpChg chg="del mod topLvl">
          <ac:chgData name="Cath Scanlon" userId="217f4c6b-e607-4a48-bdce-98b05a0a86c5" providerId="ADAL" clId="{399B26D5-7FD9-4A4B-9718-00514708B15B}" dt="2019-04-04T11:40:11.497" v="406" actId="165"/>
          <ac:grpSpMkLst>
            <pc:docMk/>
            <pc:sldMk cId="1164003195" sldId="386"/>
            <ac:grpSpMk id="12" creationId="{821B6ACC-76F3-4751-991B-30AD839D54DE}"/>
          </ac:grpSpMkLst>
        </pc:grpChg>
        <pc:grpChg chg="del mod topLvl">
          <ac:chgData name="Cath Scanlon" userId="217f4c6b-e607-4a48-bdce-98b05a0a86c5" providerId="ADAL" clId="{399B26D5-7FD9-4A4B-9718-00514708B15B}" dt="2019-04-04T11:40:11.497" v="406" actId="165"/>
          <ac:grpSpMkLst>
            <pc:docMk/>
            <pc:sldMk cId="1164003195" sldId="386"/>
            <ac:grpSpMk id="13" creationId="{3EEB5105-B992-4B32-BC4F-E78D916F98C8}"/>
          </ac:grpSpMkLst>
        </pc:grpChg>
        <pc:grpChg chg="add mod">
          <ac:chgData name="Cath Scanlon" userId="217f4c6b-e607-4a48-bdce-98b05a0a86c5" providerId="ADAL" clId="{399B26D5-7FD9-4A4B-9718-00514708B15B}" dt="2019-04-04T11:41:50.052" v="427" actId="12788"/>
          <ac:grpSpMkLst>
            <pc:docMk/>
            <pc:sldMk cId="1164003195" sldId="386"/>
            <ac:grpSpMk id="36" creationId="{07864A13-E359-4F67-B886-25B7D64002F9}"/>
          </ac:grpSpMkLst>
        </pc:grpChg>
        <pc:graphicFrameChg chg="del">
          <ac:chgData name="Cath Scanlon" userId="217f4c6b-e607-4a48-bdce-98b05a0a86c5" providerId="ADAL" clId="{399B26D5-7FD9-4A4B-9718-00514708B15B}" dt="2019-04-04T11:38:24.908" v="369" actId="478"/>
          <ac:graphicFrameMkLst>
            <pc:docMk/>
            <pc:sldMk cId="1164003195" sldId="386"/>
            <ac:graphicFrameMk id="7" creationId="{166D1EB7-A67C-4E4E-81E9-B438020225C8}"/>
          </ac:graphicFrameMkLst>
        </pc:graphicFrameChg>
        <pc:picChg chg="add mod">
          <ac:chgData name="Cath Scanlon" userId="217f4c6b-e607-4a48-bdce-98b05a0a86c5" providerId="ADAL" clId="{399B26D5-7FD9-4A4B-9718-00514708B15B}" dt="2019-04-04T11:44:15.031" v="452" actId="1038"/>
          <ac:picMkLst>
            <pc:docMk/>
            <pc:sldMk cId="1164003195" sldId="386"/>
            <ac:picMk id="4" creationId="{1B15C4B8-B0C2-4A46-8206-D3EF8C072113}"/>
          </ac:picMkLst>
        </pc:picChg>
        <pc:picChg chg="add del mod">
          <ac:chgData name="Cath Scanlon" userId="217f4c6b-e607-4a48-bdce-98b05a0a86c5" providerId="ADAL" clId="{399B26D5-7FD9-4A4B-9718-00514708B15B}" dt="2019-04-04T11:43:18.705" v="435" actId="478"/>
          <ac:picMkLst>
            <pc:docMk/>
            <pc:sldMk cId="1164003195" sldId="386"/>
            <ac:picMk id="10" creationId="{379AE332-D9C5-4F43-A0C0-4BAB230800B2}"/>
          </ac:picMkLst>
        </pc:picChg>
        <pc:picChg chg="del mod topLvl">
          <ac:chgData name="Cath Scanlon" userId="217f4c6b-e607-4a48-bdce-98b05a0a86c5" providerId="ADAL" clId="{399B26D5-7FD9-4A4B-9718-00514708B15B}" dt="2019-04-04T11:41:30.658" v="421" actId="478"/>
          <ac:picMkLst>
            <pc:docMk/>
            <pc:sldMk cId="1164003195" sldId="386"/>
            <ac:picMk id="14" creationId="{F2C99998-9ECE-4B9C-B219-B1AEC7D5BA98}"/>
          </ac:picMkLst>
        </pc:picChg>
        <pc:picChg chg="del mod topLvl">
          <ac:chgData name="Cath Scanlon" userId="217f4c6b-e607-4a48-bdce-98b05a0a86c5" providerId="ADAL" clId="{399B26D5-7FD9-4A4B-9718-00514708B15B}" dt="2019-04-04T11:41:30.658" v="421" actId="478"/>
          <ac:picMkLst>
            <pc:docMk/>
            <pc:sldMk cId="1164003195" sldId="386"/>
            <ac:picMk id="15" creationId="{E8B44960-EEF2-4722-BC07-1359C7844652}"/>
          </ac:picMkLst>
        </pc:picChg>
        <pc:picChg chg="del mod topLvl">
          <ac:chgData name="Cath Scanlon" userId="217f4c6b-e607-4a48-bdce-98b05a0a86c5" providerId="ADAL" clId="{399B26D5-7FD9-4A4B-9718-00514708B15B}" dt="2019-04-04T11:41:30.658" v="421" actId="478"/>
          <ac:picMkLst>
            <pc:docMk/>
            <pc:sldMk cId="1164003195" sldId="386"/>
            <ac:picMk id="20" creationId="{B66C5522-A997-4876-ABC1-1076F661D7AC}"/>
          </ac:picMkLst>
        </pc:picChg>
        <pc:picChg chg="del mod topLvl">
          <ac:chgData name="Cath Scanlon" userId="217f4c6b-e607-4a48-bdce-98b05a0a86c5" providerId="ADAL" clId="{399B26D5-7FD9-4A4B-9718-00514708B15B}" dt="2019-04-04T11:41:30.658" v="421" actId="478"/>
          <ac:picMkLst>
            <pc:docMk/>
            <pc:sldMk cId="1164003195" sldId="386"/>
            <ac:picMk id="21" creationId="{FB3F703A-36E0-4DBC-AC28-16165C9D02DB}"/>
          </ac:picMkLst>
        </pc:picChg>
        <pc:picChg chg="del mod topLvl">
          <ac:chgData name="Cath Scanlon" userId="217f4c6b-e607-4a48-bdce-98b05a0a86c5" providerId="ADAL" clId="{399B26D5-7FD9-4A4B-9718-00514708B15B}" dt="2019-04-04T11:41:30.658" v="421" actId="478"/>
          <ac:picMkLst>
            <pc:docMk/>
            <pc:sldMk cId="1164003195" sldId="386"/>
            <ac:picMk id="22" creationId="{48D6534D-152D-4C44-8AF3-D3BA1B71F38A}"/>
          </ac:picMkLst>
        </pc:picChg>
        <pc:picChg chg="del mod topLvl">
          <ac:chgData name="Cath Scanlon" userId="217f4c6b-e607-4a48-bdce-98b05a0a86c5" providerId="ADAL" clId="{399B26D5-7FD9-4A4B-9718-00514708B15B}" dt="2019-04-04T11:41:30.658" v="421" actId="478"/>
          <ac:picMkLst>
            <pc:docMk/>
            <pc:sldMk cId="1164003195" sldId="386"/>
            <ac:picMk id="23" creationId="{A82CD95F-08C2-4AD5-8600-6EA634B56120}"/>
          </ac:picMkLst>
        </pc:picChg>
        <pc:picChg chg="del mod topLvl">
          <ac:chgData name="Cath Scanlon" userId="217f4c6b-e607-4a48-bdce-98b05a0a86c5" providerId="ADAL" clId="{399B26D5-7FD9-4A4B-9718-00514708B15B}" dt="2019-04-04T11:41:30.658" v="421" actId="478"/>
          <ac:picMkLst>
            <pc:docMk/>
            <pc:sldMk cId="1164003195" sldId="386"/>
            <ac:picMk id="24" creationId="{FD0D71EA-590E-4A26-9B5C-88BD06710A69}"/>
          </ac:picMkLst>
        </pc:picChg>
        <pc:picChg chg="del mod topLvl">
          <ac:chgData name="Cath Scanlon" userId="217f4c6b-e607-4a48-bdce-98b05a0a86c5" providerId="ADAL" clId="{399B26D5-7FD9-4A4B-9718-00514708B15B}" dt="2019-04-04T11:41:30.658" v="421" actId="478"/>
          <ac:picMkLst>
            <pc:docMk/>
            <pc:sldMk cId="1164003195" sldId="386"/>
            <ac:picMk id="25" creationId="{0C24DA84-54D5-4C23-9560-00CFA2A9D665}"/>
          </ac:picMkLst>
        </pc:picChg>
        <pc:picChg chg="mod topLvl">
          <ac:chgData name="Cath Scanlon" userId="217f4c6b-e607-4a48-bdce-98b05a0a86c5" providerId="ADAL" clId="{399B26D5-7FD9-4A4B-9718-00514708B15B}" dt="2019-04-04T11:41:41.912" v="424" actId="164"/>
          <ac:picMkLst>
            <pc:docMk/>
            <pc:sldMk cId="1164003195" sldId="386"/>
            <ac:picMk id="26" creationId="{89FD50A5-E856-4AC8-B260-6CA799ACACBB}"/>
          </ac:picMkLst>
        </pc:picChg>
        <pc:picChg chg="mod topLvl">
          <ac:chgData name="Cath Scanlon" userId="217f4c6b-e607-4a48-bdce-98b05a0a86c5" providerId="ADAL" clId="{399B26D5-7FD9-4A4B-9718-00514708B15B}" dt="2019-04-04T11:41:41.912" v="424" actId="164"/>
          <ac:picMkLst>
            <pc:docMk/>
            <pc:sldMk cId="1164003195" sldId="386"/>
            <ac:picMk id="27" creationId="{D788C857-43EA-4B9E-84BE-8D778862DBD5}"/>
          </ac:picMkLst>
        </pc:picChg>
        <pc:picChg chg="mod topLvl">
          <ac:chgData name="Cath Scanlon" userId="217f4c6b-e607-4a48-bdce-98b05a0a86c5" providerId="ADAL" clId="{399B26D5-7FD9-4A4B-9718-00514708B15B}" dt="2019-04-04T11:41:41.912" v="424" actId="164"/>
          <ac:picMkLst>
            <pc:docMk/>
            <pc:sldMk cId="1164003195" sldId="386"/>
            <ac:picMk id="28" creationId="{73CEFBA9-18E5-45A4-8E48-7D48BA2FF5EC}"/>
          </ac:picMkLst>
        </pc:picChg>
        <pc:picChg chg="mod topLvl">
          <ac:chgData name="Cath Scanlon" userId="217f4c6b-e607-4a48-bdce-98b05a0a86c5" providerId="ADAL" clId="{399B26D5-7FD9-4A4B-9718-00514708B15B}" dt="2019-04-04T11:41:41.912" v="424" actId="164"/>
          <ac:picMkLst>
            <pc:docMk/>
            <pc:sldMk cId="1164003195" sldId="386"/>
            <ac:picMk id="29" creationId="{99DB6652-C262-4976-B8D2-D09ED01C328C}"/>
          </ac:picMkLst>
        </pc:picChg>
        <pc:picChg chg="mod topLvl">
          <ac:chgData name="Cath Scanlon" userId="217f4c6b-e607-4a48-bdce-98b05a0a86c5" providerId="ADAL" clId="{399B26D5-7FD9-4A4B-9718-00514708B15B}" dt="2019-04-04T11:41:41.912" v="424" actId="164"/>
          <ac:picMkLst>
            <pc:docMk/>
            <pc:sldMk cId="1164003195" sldId="386"/>
            <ac:picMk id="30" creationId="{C76D6074-D802-48EB-BC47-720CBEAF1053}"/>
          </ac:picMkLst>
        </pc:picChg>
        <pc:picChg chg="mod topLvl">
          <ac:chgData name="Cath Scanlon" userId="217f4c6b-e607-4a48-bdce-98b05a0a86c5" providerId="ADAL" clId="{399B26D5-7FD9-4A4B-9718-00514708B15B}" dt="2019-04-04T11:41:41.912" v="424" actId="164"/>
          <ac:picMkLst>
            <pc:docMk/>
            <pc:sldMk cId="1164003195" sldId="386"/>
            <ac:picMk id="31" creationId="{B914061D-9ACB-47F0-B325-ADB653C17B2E}"/>
          </ac:picMkLst>
        </pc:picChg>
        <pc:picChg chg="mod topLvl">
          <ac:chgData name="Cath Scanlon" userId="217f4c6b-e607-4a48-bdce-98b05a0a86c5" providerId="ADAL" clId="{399B26D5-7FD9-4A4B-9718-00514708B15B}" dt="2019-04-04T11:41:41.912" v="424" actId="164"/>
          <ac:picMkLst>
            <pc:docMk/>
            <pc:sldMk cId="1164003195" sldId="386"/>
            <ac:picMk id="32" creationId="{834E8EF2-155A-4570-800A-B7B887321E93}"/>
          </ac:picMkLst>
        </pc:picChg>
        <pc:picChg chg="mod topLvl">
          <ac:chgData name="Cath Scanlon" userId="217f4c6b-e607-4a48-bdce-98b05a0a86c5" providerId="ADAL" clId="{399B26D5-7FD9-4A4B-9718-00514708B15B}" dt="2019-04-04T11:41:41.912" v="424" actId="164"/>
          <ac:picMkLst>
            <pc:docMk/>
            <pc:sldMk cId="1164003195" sldId="386"/>
            <ac:picMk id="33" creationId="{05246D37-CD42-4DEE-8346-089C721B1BD3}"/>
          </ac:picMkLst>
        </pc:picChg>
        <pc:picChg chg="add mod">
          <ac:chgData name="Cath Scanlon" userId="217f4c6b-e607-4a48-bdce-98b05a0a86c5" providerId="ADAL" clId="{399B26D5-7FD9-4A4B-9718-00514708B15B}" dt="2019-04-04T11:41:41.912" v="424" actId="164"/>
          <ac:picMkLst>
            <pc:docMk/>
            <pc:sldMk cId="1164003195" sldId="386"/>
            <ac:picMk id="34" creationId="{02E6528D-59EE-4A8B-B194-C3775B748C76}"/>
          </ac:picMkLst>
        </pc:picChg>
        <pc:picChg chg="add mod">
          <ac:chgData name="Cath Scanlon" userId="217f4c6b-e607-4a48-bdce-98b05a0a86c5" providerId="ADAL" clId="{399B26D5-7FD9-4A4B-9718-00514708B15B}" dt="2019-04-04T11:41:41.912" v="424" actId="164"/>
          <ac:picMkLst>
            <pc:docMk/>
            <pc:sldMk cId="1164003195" sldId="386"/>
            <ac:picMk id="35" creationId="{C86DE018-9BD2-443C-941C-DEC0622DA4DB}"/>
          </ac:picMkLst>
        </pc:picChg>
      </pc:sldChg>
      <pc:sldChg chg="modSp add">
        <pc:chgData name="Cath Scanlon" userId="217f4c6b-e607-4a48-bdce-98b05a0a86c5" providerId="ADAL" clId="{399B26D5-7FD9-4A4B-9718-00514708B15B}" dt="2019-04-04T11:44:47.013" v="458" actId="20577"/>
        <pc:sldMkLst>
          <pc:docMk/>
          <pc:sldMk cId="1227097115" sldId="387"/>
        </pc:sldMkLst>
        <pc:spChg chg="mod">
          <ac:chgData name="Cath Scanlon" userId="217f4c6b-e607-4a48-bdce-98b05a0a86c5" providerId="ADAL" clId="{399B26D5-7FD9-4A4B-9718-00514708B15B}" dt="2019-04-04T11:44:47.013" v="458" actId="20577"/>
          <ac:spMkLst>
            <pc:docMk/>
            <pc:sldMk cId="1227097115" sldId="387"/>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08/04/2019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08/04/2019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08/04/2019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08/04/2019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f1b" TargetMode="External"/><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classroomsecrets.co.uk/find-quarter-quantity-year-1-fractions-resource-pack" TargetMode="External"/><Relationship Id="rId5" Type="http://schemas.openxmlformats.org/officeDocument/2006/relationships/hyperlink" Target="https://classroomsecrets.co.uk/category/maths/year-1/summer-block-2-fractions/" TargetMode="External"/><Relationship Id="rId4" Type="http://schemas.openxmlformats.org/officeDocument/2006/relationships/hyperlink" Target="https://classroomsecrets.co.uk/content-domain-filter/?fwp_contentdomain=1m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3"/>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718" b="35404"/>
          <a:stretch/>
        </p:blipFill>
        <p:spPr>
          <a:xfrm>
            <a:off x="793488" y="754601"/>
            <a:ext cx="7557025" cy="2183907"/>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5" name="Group 34">
            <a:extLst>
              <a:ext uri="{FF2B5EF4-FFF2-40B4-BE49-F238E27FC236}">
                <a16:creationId xmlns:a16="http://schemas.microsoft.com/office/drawing/2014/main" id="{0EE571BD-DC35-492B-84B4-DA1E01F0034C}"/>
              </a:ext>
            </a:extLst>
          </p:cNvPr>
          <p:cNvGrpSpPr/>
          <p:nvPr/>
        </p:nvGrpSpPr>
        <p:grpSpPr>
          <a:xfrm>
            <a:off x="59531" y="6454317"/>
            <a:ext cx="1238534" cy="403683"/>
            <a:chOff x="68077" y="6454317"/>
            <a:chExt cx="1238534" cy="403683"/>
          </a:xfrm>
        </p:grpSpPr>
        <p:sp>
          <p:nvSpPr>
            <p:cNvPr id="36" name="TextBox 35">
              <a:extLst>
                <a:ext uri="{FF2B5EF4-FFF2-40B4-BE49-F238E27FC236}">
                  <a16:creationId xmlns:a16="http://schemas.microsoft.com/office/drawing/2014/main" id="{4F5F420B-9AB6-48D6-94DB-DE7A5079810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37" name="Picture 36" descr="A close up of a sign&#10;&#10;Description generated with high confidence">
              <a:extLst>
                <a:ext uri="{FF2B5EF4-FFF2-40B4-BE49-F238E27FC236}">
                  <a16:creationId xmlns:a16="http://schemas.microsoft.com/office/drawing/2014/main" id="{18B5FD26-81EE-43E4-9DFC-CE063868E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A6F38E72-532F-427B-8FDD-27652BC073C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A7A544B7-718B-43C7-9D82-3B6A8EA3F5B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Here is one quarter.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is the total?</a:t>
            </a:r>
          </a:p>
          <a:p>
            <a:pPr algn="ctr"/>
            <a:endParaRPr lang="en-GB" sz="2000"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148484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5" name="Group 34">
            <a:extLst>
              <a:ext uri="{FF2B5EF4-FFF2-40B4-BE49-F238E27FC236}">
                <a16:creationId xmlns:a16="http://schemas.microsoft.com/office/drawing/2014/main" id="{0EE571BD-DC35-492B-84B4-DA1E01F0034C}"/>
              </a:ext>
            </a:extLst>
          </p:cNvPr>
          <p:cNvGrpSpPr/>
          <p:nvPr/>
        </p:nvGrpSpPr>
        <p:grpSpPr>
          <a:xfrm>
            <a:off x="59531" y="6454317"/>
            <a:ext cx="1238534" cy="403683"/>
            <a:chOff x="68077" y="6454317"/>
            <a:chExt cx="1238534" cy="403683"/>
          </a:xfrm>
        </p:grpSpPr>
        <p:sp>
          <p:nvSpPr>
            <p:cNvPr id="36" name="TextBox 35">
              <a:extLst>
                <a:ext uri="{FF2B5EF4-FFF2-40B4-BE49-F238E27FC236}">
                  <a16:creationId xmlns:a16="http://schemas.microsoft.com/office/drawing/2014/main" id="{4F5F420B-9AB6-48D6-94DB-DE7A5079810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37" name="Picture 36" descr="A close up of a sign&#10;&#10;Description generated with high confidence">
              <a:extLst>
                <a:ext uri="{FF2B5EF4-FFF2-40B4-BE49-F238E27FC236}">
                  <a16:creationId xmlns:a16="http://schemas.microsoft.com/office/drawing/2014/main" id="{18B5FD26-81EE-43E4-9DFC-CE063868E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5" name="Picture 24">
            <a:extLst>
              <a:ext uri="{FF2B5EF4-FFF2-40B4-BE49-F238E27FC236}">
                <a16:creationId xmlns:a16="http://schemas.microsoft.com/office/drawing/2014/main" id="{16FDF4E0-C94F-4A89-8132-3DA000880EDF}"/>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6" name="Rectangle 25">
            <a:extLst>
              <a:ext uri="{FF2B5EF4-FFF2-40B4-BE49-F238E27FC236}">
                <a16:creationId xmlns:a16="http://schemas.microsoft.com/office/drawing/2014/main" id="{06B24987-3634-47C2-8021-67A5704D5D6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Here is one quarter.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is the total?</a:t>
            </a:r>
          </a:p>
          <a:p>
            <a:pPr lvl="0" algn="ctr" defTabSz="685800">
              <a:defRPr/>
            </a:pPr>
            <a:r>
              <a:rPr lang="en-GB" sz="2000" b="1" dirty="0">
                <a:solidFill>
                  <a:srgbClr val="FF0000"/>
                </a:solidFill>
                <a:latin typeface="Century Gothic" panose="020B0502020202020204" pitchFamily="34" charset="0"/>
              </a:rPr>
              <a:t>12</a:t>
            </a:r>
          </a:p>
          <a:p>
            <a:pPr algn="ctr"/>
            <a:endParaRPr lang="en-GB" sz="2000"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233534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Colour one quarter of the triangles.</a:t>
            </a:r>
          </a:p>
        </p:txBody>
      </p:sp>
      <p:grpSp>
        <p:nvGrpSpPr>
          <p:cNvPr id="6" name="Group 5">
            <a:extLst>
              <a:ext uri="{FF2B5EF4-FFF2-40B4-BE49-F238E27FC236}">
                <a16:creationId xmlns:a16="http://schemas.microsoft.com/office/drawing/2014/main" id="{D49AF3A9-7212-4D19-A935-6C47FC076436}"/>
              </a:ext>
            </a:extLst>
          </p:cNvPr>
          <p:cNvGrpSpPr/>
          <p:nvPr/>
        </p:nvGrpSpPr>
        <p:grpSpPr>
          <a:xfrm>
            <a:off x="2461408" y="1638639"/>
            <a:ext cx="4221184" cy="3729774"/>
            <a:chOff x="2461408" y="1638639"/>
            <a:chExt cx="4221184" cy="3729774"/>
          </a:xfrm>
        </p:grpSpPr>
        <p:grpSp>
          <p:nvGrpSpPr>
            <p:cNvPr id="2" name="Group 1">
              <a:extLst>
                <a:ext uri="{FF2B5EF4-FFF2-40B4-BE49-F238E27FC236}">
                  <a16:creationId xmlns:a16="http://schemas.microsoft.com/office/drawing/2014/main" id="{CC7AD186-2938-4A21-BE97-22D703C3790F}"/>
                </a:ext>
              </a:extLst>
            </p:cNvPr>
            <p:cNvGrpSpPr/>
            <p:nvPr/>
          </p:nvGrpSpPr>
          <p:grpSpPr>
            <a:xfrm>
              <a:off x="2461408" y="1638639"/>
              <a:ext cx="4221184" cy="781205"/>
              <a:chOff x="2461408" y="1867393"/>
              <a:chExt cx="4221184" cy="781205"/>
            </a:xfrm>
          </p:grpSpPr>
          <p:sp>
            <p:nvSpPr>
              <p:cNvPr id="11" name="Isosceles Triangle 10">
                <a:extLst>
                  <a:ext uri="{FF2B5EF4-FFF2-40B4-BE49-F238E27FC236}">
                    <a16:creationId xmlns:a16="http://schemas.microsoft.com/office/drawing/2014/main" id="{03FD6E06-BEE6-4AE2-AF5C-76E7684E0B68}"/>
                  </a:ext>
                </a:extLst>
              </p:cNvPr>
              <p:cNvSpPr/>
              <p:nvPr/>
            </p:nvSpPr>
            <p:spPr>
              <a:xfrm>
                <a:off x="5137719"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11">
                <a:extLst>
                  <a:ext uri="{FF2B5EF4-FFF2-40B4-BE49-F238E27FC236}">
                    <a16:creationId xmlns:a16="http://schemas.microsoft.com/office/drawing/2014/main" id="{4CF534F7-1C1A-460E-931F-CC4162E492F4}"/>
                  </a:ext>
                </a:extLst>
              </p:cNvPr>
              <p:cNvSpPr/>
              <p:nvPr/>
            </p:nvSpPr>
            <p:spPr>
              <a:xfrm>
                <a:off x="4245549"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12">
                <a:extLst>
                  <a:ext uri="{FF2B5EF4-FFF2-40B4-BE49-F238E27FC236}">
                    <a16:creationId xmlns:a16="http://schemas.microsoft.com/office/drawing/2014/main" id="{1B4C8F7A-5905-447A-8319-01AA9F9A157A}"/>
                  </a:ext>
                </a:extLst>
              </p:cNvPr>
              <p:cNvSpPr/>
              <p:nvPr/>
            </p:nvSpPr>
            <p:spPr>
              <a:xfrm>
                <a:off x="3348306"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13">
                <a:extLst>
                  <a:ext uri="{FF2B5EF4-FFF2-40B4-BE49-F238E27FC236}">
                    <a16:creationId xmlns:a16="http://schemas.microsoft.com/office/drawing/2014/main" id="{DBA2C7A0-F23E-4694-A4DE-AF22B94E4158}"/>
                  </a:ext>
                </a:extLst>
              </p:cNvPr>
              <p:cNvSpPr/>
              <p:nvPr/>
            </p:nvSpPr>
            <p:spPr>
              <a:xfrm>
                <a:off x="2461408"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Isosceles Triangle 33">
                <a:extLst>
                  <a:ext uri="{FF2B5EF4-FFF2-40B4-BE49-F238E27FC236}">
                    <a16:creationId xmlns:a16="http://schemas.microsoft.com/office/drawing/2014/main" id="{F6FA4136-B4E5-495A-8D07-DA258B73676B}"/>
                  </a:ext>
                </a:extLst>
              </p:cNvPr>
              <p:cNvSpPr/>
              <p:nvPr/>
            </p:nvSpPr>
            <p:spPr>
              <a:xfrm>
                <a:off x="6029890"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oup 2">
              <a:extLst>
                <a:ext uri="{FF2B5EF4-FFF2-40B4-BE49-F238E27FC236}">
                  <a16:creationId xmlns:a16="http://schemas.microsoft.com/office/drawing/2014/main" id="{4B591097-FAFA-4E8A-A811-516E3EBCDDE6}"/>
                </a:ext>
              </a:extLst>
            </p:cNvPr>
            <p:cNvGrpSpPr/>
            <p:nvPr/>
          </p:nvGrpSpPr>
          <p:grpSpPr>
            <a:xfrm>
              <a:off x="2461408" y="2621495"/>
              <a:ext cx="4221184" cy="781205"/>
              <a:chOff x="2461408" y="2778839"/>
              <a:chExt cx="4221184" cy="781205"/>
            </a:xfrm>
          </p:grpSpPr>
          <p:sp>
            <p:nvSpPr>
              <p:cNvPr id="15" name="Isosceles Triangle 14">
                <a:extLst>
                  <a:ext uri="{FF2B5EF4-FFF2-40B4-BE49-F238E27FC236}">
                    <a16:creationId xmlns:a16="http://schemas.microsoft.com/office/drawing/2014/main" id="{BDBB8A3A-9E9F-48F7-83E8-042D750D8BCE}"/>
                  </a:ext>
                </a:extLst>
              </p:cNvPr>
              <p:cNvSpPr/>
              <p:nvPr/>
            </p:nvSpPr>
            <p:spPr>
              <a:xfrm>
                <a:off x="5137719" y="27788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a:extLst>
                  <a:ext uri="{FF2B5EF4-FFF2-40B4-BE49-F238E27FC236}">
                    <a16:creationId xmlns:a16="http://schemas.microsoft.com/office/drawing/2014/main" id="{08CA73E6-018E-408A-99F3-DA0353097D20}"/>
                  </a:ext>
                </a:extLst>
              </p:cNvPr>
              <p:cNvSpPr/>
              <p:nvPr/>
            </p:nvSpPr>
            <p:spPr>
              <a:xfrm>
                <a:off x="4245549" y="27788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Isosceles Triangle 20">
                <a:extLst>
                  <a:ext uri="{FF2B5EF4-FFF2-40B4-BE49-F238E27FC236}">
                    <a16:creationId xmlns:a16="http://schemas.microsoft.com/office/drawing/2014/main" id="{6A08E703-F5C9-403E-BF6F-BF476D8A9E1E}"/>
                  </a:ext>
                </a:extLst>
              </p:cNvPr>
              <p:cNvSpPr/>
              <p:nvPr/>
            </p:nvSpPr>
            <p:spPr>
              <a:xfrm>
                <a:off x="3348306" y="27788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Isosceles Triangle 21">
                <a:extLst>
                  <a:ext uri="{FF2B5EF4-FFF2-40B4-BE49-F238E27FC236}">
                    <a16:creationId xmlns:a16="http://schemas.microsoft.com/office/drawing/2014/main" id="{D1238455-E909-41F0-9A80-B10B97B0E44F}"/>
                  </a:ext>
                </a:extLst>
              </p:cNvPr>
              <p:cNvSpPr/>
              <p:nvPr/>
            </p:nvSpPr>
            <p:spPr>
              <a:xfrm>
                <a:off x="2461408" y="27788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Isosceles Triangle 34">
                <a:extLst>
                  <a:ext uri="{FF2B5EF4-FFF2-40B4-BE49-F238E27FC236}">
                    <a16:creationId xmlns:a16="http://schemas.microsoft.com/office/drawing/2014/main" id="{E540739F-1082-41CD-9976-5FB9D959B146}"/>
                  </a:ext>
                </a:extLst>
              </p:cNvPr>
              <p:cNvSpPr/>
              <p:nvPr/>
            </p:nvSpPr>
            <p:spPr>
              <a:xfrm>
                <a:off x="6029890" y="27788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3">
              <a:extLst>
                <a:ext uri="{FF2B5EF4-FFF2-40B4-BE49-F238E27FC236}">
                  <a16:creationId xmlns:a16="http://schemas.microsoft.com/office/drawing/2014/main" id="{29301AFE-1C4A-4E64-92E7-8D1B8A022DBC}"/>
                </a:ext>
              </a:extLst>
            </p:cNvPr>
            <p:cNvGrpSpPr/>
            <p:nvPr/>
          </p:nvGrpSpPr>
          <p:grpSpPr>
            <a:xfrm>
              <a:off x="2461408" y="3604351"/>
              <a:ext cx="4221184" cy="781205"/>
              <a:chOff x="2461408" y="3690284"/>
              <a:chExt cx="4221184" cy="781205"/>
            </a:xfrm>
          </p:grpSpPr>
          <p:sp>
            <p:nvSpPr>
              <p:cNvPr id="23" name="Isosceles Triangle 22">
                <a:extLst>
                  <a:ext uri="{FF2B5EF4-FFF2-40B4-BE49-F238E27FC236}">
                    <a16:creationId xmlns:a16="http://schemas.microsoft.com/office/drawing/2014/main" id="{FFBA84C4-85CB-4341-A724-3CFCA900836E}"/>
                  </a:ext>
                </a:extLst>
              </p:cNvPr>
              <p:cNvSpPr/>
              <p:nvPr/>
            </p:nvSpPr>
            <p:spPr>
              <a:xfrm>
                <a:off x="5137719" y="3690284"/>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Isosceles Triangle 23">
                <a:extLst>
                  <a:ext uri="{FF2B5EF4-FFF2-40B4-BE49-F238E27FC236}">
                    <a16:creationId xmlns:a16="http://schemas.microsoft.com/office/drawing/2014/main" id="{69614CBF-5571-4434-8330-3DFC7DC24FCE}"/>
                  </a:ext>
                </a:extLst>
              </p:cNvPr>
              <p:cNvSpPr/>
              <p:nvPr/>
            </p:nvSpPr>
            <p:spPr>
              <a:xfrm>
                <a:off x="4245549" y="3690284"/>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Isosceles Triangle 24">
                <a:extLst>
                  <a:ext uri="{FF2B5EF4-FFF2-40B4-BE49-F238E27FC236}">
                    <a16:creationId xmlns:a16="http://schemas.microsoft.com/office/drawing/2014/main" id="{7AF79CF9-4286-406A-B5B3-947A328A7796}"/>
                  </a:ext>
                </a:extLst>
              </p:cNvPr>
              <p:cNvSpPr/>
              <p:nvPr/>
            </p:nvSpPr>
            <p:spPr>
              <a:xfrm>
                <a:off x="3348306" y="3690284"/>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Isosceles Triangle 25">
                <a:extLst>
                  <a:ext uri="{FF2B5EF4-FFF2-40B4-BE49-F238E27FC236}">
                    <a16:creationId xmlns:a16="http://schemas.microsoft.com/office/drawing/2014/main" id="{36D822B8-54A4-435E-BBD3-458EF46E8A15}"/>
                  </a:ext>
                </a:extLst>
              </p:cNvPr>
              <p:cNvSpPr/>
              <p:nvPr/>
            </p:nvSpPr>
            <p:spPr>
              <a:xfrm>
                <a:off x="2461408" y="3690284"/>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Isosceles Triangle 35">
                <a:extLst>
                  <a:ext uri="{FF2B5EF4-FFF2-40B4-BE49-F238E27FC236}">
                    <a16:creationId xmlns:a16="http://schemas.microsoft.com/office/drawing/2014/main" id="{FB02DC84-29C1-42A1-819E-7EA89601C56F}"/>
                  </a:ext>
                </a:extLst>
              </p:cNvPr>
              <p:cNvSpPr/>
              <p:nvPr/>
            </p:nvSpPr>
            <p:spPr>
              <a:xfrm>
                <a:off x="6029890" y="3690284"/>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 name="Group 4">
              <a:extLst>
                <a:ext uri="{FF2B5EF4-FFF2-40B4-BE49-F238E27FC236}">
                  <a16:creationId xmlns:a16="http://schemas.microsoft.com/office/drawing/2014/main" id="{12DFB621-2E39-4605-8E3E-6F3253E3FA35}"/>
                </a:ext>
              </a:extLst>
            </p:cNvPr>
            <p:cNvGrpSpPr/>
            <p:nvPr/>
          </p:nvGrpSpPr>
          <p:grpSpPr>
            <a:xfrm>
              <a:off x="2461408" y="4587208"/>
              <a:ext cx="4221184" cy="781205"/>
              <a:chOff x="2461408" y="4587208"/>
              <a:chExt cx="4221184" cy="781205"/>
            </a:xfrm>
          </p:grpSpPr>
          <p:sp>
            <p:nvSpPr>
              <p:cNvPr id="30" name="Isosceles Triangle 29">
                <a:extLst>
                  <a:ext uri="{FF2B5EF4-FFF2-40B4-BE49-F238E27FC236}">
                    <a16:creationId xmlns:a16="http://schemas.microsoft.com/office/drawing/2014/main" id="{C8A59658-173E-4E4A-A608-8FB519692573}"/>
                  </a:ext>
                </a:extLst>
              </p:cNvPr>
              <p:cNvSpPr/>
              <p:nvPr/>
            </p:nvSpPr>
            <p:spPr>
              <a:xfrm>
                <a:off x="5137719"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Isosceles Triangle 30">
                <a:extLst>
                  <a:ext uri="{FF2B5EF4-FFF2-40B4-BE49-F238E27FC236}">
                    <a16:creationId xmlns:a16="http://schemas.microsoft.com/office/drawing/2014/main" id="{E432E3EA-61FC-41F6-ADDD-971DC510C21F}"/>
                  </a:ext>
                </a:extLst>
              </p:cNvPr>
              <p:cNvSpPr/>
              <p:nvPr/>
            </p:nvSpPr>
            <p:spPr>
              <a:xfrm>
                <a:off x="4245549"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Isosceles Triangle 31">
                <a:extLst>
                  <a:ext uri="{FF2B5EF4-FFF2-40B4-BE49-F238E27FC236}">
                    <a16:creationId xmlns:a16="http://schemas.microsoft.com/office/drawing/2014/main" id="{66941490-96B5-4D37-B4ED-70DCDB870A1D}"/>
                  </a:ext>
                </a:extLst>
              </p:cNvPr>
              <p:cNvSpPr/>
              <p:nvPr/>
            </p:nvSpPr>
            <p:spPr>
              <a:xfrm>
                <a:off x="3348306"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Isosceles Triangle 32">
                <a:extLst>
                  <a:ext uri="{FF2B5EF4-FFF2-40B4-BE49-F238E27FC236}">
                    <a16:creationId xmlns:a16="http://schemas.microsoft.com/office/drawing/2014/main" id="{230F6141-73D0-47E4-84F8-1E46A092F6B5}"/>
                  </a:ext>
                </a:extLst>
              </p:cNvPr>
              <p:cNvSpPr/>
              <p:nvPr/>
            </p:nvSpPr>
            <p:spPr>
              <a:xfrm>
                <a:off x="2461408"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Isosceles Triangle 36">
                <a:extLst>
                  <a:ext uri="{FF2B5EF4-FFF2-40B4-BE49-F238E27FC236}">
                    <a16:creationId xmlns:a16="http://schemas.microsoft.com/office/drawing/2014/main" id="{AB3061E0-B626-4235-B146-FA1F72A44EF6}"/>
                  </a:ext>
                </a:extLst>
              </p:cNvPr>
              <p:cNvSpPr/>
              <p:nvPr/>
            </p:nvSpPr>
            <p:spPr>
              <a:xfrm>
                <a:off x="6029890"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8" name="Group 37">
            <a:extLst>
              <a:ext uri="{FF2B5EF4-FFF2-40B4-BE49-F238E27FC236}">
                <a16:creationId xmlns:a16="http://schemas.microsoft.com/office/drawing/2014/main" id="{806F7D9E-BBBC-4105-ABC7-2D6B77AB2FCB}"/>
              </a:ext>
            </a:extLst>
          </p:cNvPr>
          <p:cNvGrpSpPr/>
          <p:nvPr/>
        </p:nvGrpSpPr>
        <p:grpSpPr>
          <a:xfrm>
            <a:off x="59531" y="6454317"/>
            <a:ext cx="1238534" cy="403683"/>
            <a:chOff x="68077" y="6454317"/>
            <a:chExt cx="1238534" cy="403683"/>
          </a:xfrm>
        </p:grpSpPr>
        <p:sp>
          <p:nvSpPr>
            <p:cNvPr id="39" name="TextBox 38">
              <a:extLst>
                <a:ext uri="{FF2B5EF4-FFF2-40B4-BE49-F238E27FC236}">
                  <a16:creationId xmlns:a16="http://schemas.microsoft.com/office/drawing/2014/main" id="{491AEC78-9E54-4813-BD6B-3C5B80EE40A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40" name="Picture 39" descr="A close up of a sign&#10;&#10;Description generated with high confidence">
              <a:extLst>
                <a:ext uri="{FF2B5EF4-FFF2-40B4-BE49-F238E27FC236}">
                  <a16:creationId xmlns:a16="http://schemas.microsoft.com/office/drawing/2014/main" id="{DD053492-C0D2-44EC-85AB-9ED6F4E48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97645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Colour one quarter of the triangles.</a:t>
            </a:r>
          </a:p>
        </p:txBody>
      </p:sp>
      <p:grpSp>
        <p:nvGrpSpPr>
          <p:cNvPr id="7" name="Group 6">
            <a:extLst>
              <a:ext uri="{FF2B5EF4-FFF2-40B4-BE49-F238E27FC236}">
                <a16:creationId xmlns:a16="http://schemas.microsoft.com/office/drawing/2014/main" id="{CDE67FC8-CBC2-455C-B377-6FE990D69D0D}"/>
              </a:ext>
            </a:extLst>
          </p:cNvPr>
          <p:cNvGrpSpPr/>
          <p:nvPr/>
        </p:nvGrpSpPr>
        <p:grpSpPr>
          <a:xfrm>
            <a:off x="2461408" y="1638639"/>
            <a:ext cx="4221184" cy="3729774"/>
            <a:chOff x="2461408" y="1638639"/>
            <a:chExt cx="4221184" cy="3729774"/>
          </a:xfrm>
        </p:grpSpPr>
        <p:sp>
          <p:nvSpPr>
            <p:cNvPr id="11" name="Isosceles Triangle 10">
              <a:extLst>
                <a:ext uri="{FF2B5EF4-FFF2-40B4-BE49-F238E27FC236}">
                  <a16:creationId xmlns:a16="http://schemas.microsoft.com/office/drawing/2014/main" id="{03FD6E06-BEE6-4AE2-AF5C-76E7684E0B68}"/>
                </a:ext>
              </a:extLst>
            </p:cNvPr>
            <p:cNvSpPr/>
            <p:nvPr/>
          </p:nvSpPr>
          <p:spPr>
            <a:xfrm>
              <a:off x="5137719" y="1638639"/>
              <a:ext cx="652702" cy="781205"/>
            </a:xfrm>
            <a:prstGeom prst="triangl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11">
              <a:extLst>
                <a:ext uri="{FF2B5EF4-FFF2-40B4-BE49-F238E27FC236}">
                  <a16:creationId xmlns:a16="http://schemas.microsoft.com/office/drawing/2014/main" id="{4CF534F7-1C1A-460E-931F-CC4162E492F4}"/>
                </a:ext>
              </a:extLst>
            </p:cNvPr>
            <p:cNvSpPr/>
            <p:nvPr/>
          </p:nvSpPr>
          <p:spPr>
            <a:xfrm>
              <a:off x="4245549" y="16386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12">
              <a:extLst>
                <a:ext uri="{FF2B5EF4-FFF2-40B4-BE49-F238E27FC236}">
                  <a16:creationId xmlns:a16="http://schemas.microsoft.com/office/drawing/2014/main" id="{1B4C8F7A-5905-447A-8319-01AA9F9A157A}"/>
                </a:ext>
              </a:extLst>
            </p:cNvPr>
            <p:cNvSpPr/>
            <p:nvPr/>
          </p:nvSpPr>
          <p:spPr>
            <a:xfrm>
              <a:off x="3348306" y="16386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13">
              <a:extLst>
                <a:ext uri="{FF2B5EF4-FFF2-40B4-BE49-F238E27FC236}">
                  <a16:creationId xmlns:a16="http://schemas.microsoft.com/office/drawing/2014/main" id="{DBA2C7A0-F23E-4694-A4DE-AF22B94E4158}"/>
                </a:ext>
              </a:extLst>
            </p:cNvPr>
            <p:cNvSpPr/>
            <p:nvPr/>
          </p:nvSpPr>
          <p:spPr>
            <a:xfrm>
              <a:off x="2461408" y="16386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Isosceles Triangle 33">
              <a:extLst>
                <a:ext uri="{FF2B5EF4-FFF2-40B4-BE49-F238E27FC236}">
                  <a16:creationId xmlns:a16="http://schemas.microsoft.com/office/drawing/2014/main" id="{F6FA4136-B4E5-495A-8D07-DA258B73676B}"/>
                </a:ext>
              </a:extLst>
            </p:cNvPr>
            <p:cNvSpPr/>
            <p:nvPr/>
          </p:nvSpPr>
          <p:spPr>
            <a:xfrm>
              <a:off x="6029890" y="16386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14">
              <a:extLst>
                <a:ext uri="{FF2B5EF4-FFF2-40B4-BE49-F238E27FC236}">
                  <a16:creationId xmlns:a16="http://schemas.microsoft.com/office/drawing/2014/main" id="{BDBB8A3A-9E9F-48F7-83E8-042D750D8BCE}"/>
                </a:ext>
              </a:extLst>
            </p:cNvPr>
            <p:cNvSpPr/>
            <p:nvPr/>
          </p:nvSpPr>
          <p:spPr>
            <a:xfrm>
              <a:off x="5137719" y="2621495"/>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a:extLst>
                <a:ext uri="{FF2B5EF4-FFF2-40B4-BE49-F238E27FC236}">
                  <a16:creationId xmlns:a16="http://schemas.microsoft.com/office/drawing/2014/main" id="{08CA73E6-018E-408A-99F3-DA0353097D20}"/>
                </a:ext>
              </a:extLst>
            </p:cNvPr>
            <p:cNvSpPr/>
            <p:nvPr/>
          </p:nvSpPr>
          <p:spPr>
            <a:xfrm>
              <a:off x="4245549" y="2621495"/>
              <a:ext cx="652702" cy="781205"/>
            </a:xfrm>
            <a:prstGeom prst="triangl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Isosceles Triangle 20">
              <a:extLst>
                <a:ext uri="{FF2B5EF4-FFF2-40B4-BE49-F238E27FC236}">
                  <a16:creationId xmlns:a16="http://schemas.microsoft.com/office/drawing/2014/main" id="{6A08E703-F5C9-403E-BF6F-BF476D8A9E1E}"/>
                </a:ext>
              </a:extLst>
            </p:cNvPr>
            <p:cNvSpPr/>
            <p:nvPr/>
          </p:nvSpPr>
          <p:spPr>
            <a:xfrm>
              <a:off x="3348306" y="2621495"/>
              <a:ext cx="652702" cy="781205"/>
            </a:xfrm>
            <a:prstGeom prst="triangl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Isosceles Triangle 21">
              <a:extLst>
                <a:ext uri="{FF2B5EF4-FFF2-40B4-BE49-F238E27FC236}">
                  <a16:creationId xmlns:a16="http://schemas.microsoft.com/office/drawing/2014/main" id="{D1238455-E909-41F0-9A80-B10B97B0E44F}"/>
                </a:ext>
              </a:extLst>
            </p:cNvPr>
            <p:cNvSpPr/>
            <p:nvPr/>
          </p:nvSpPr>
          <p:spPr>
            <a:xfrm>
              <a:off x="2461408" y="2621495"/>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Isosceles Triangle 34">
              <a:extLst>
                <a:ext uri="{FF2B5EF4-FFF2-40B4-BE49-F238E27FC236}">
                  <a16:creationId xmlns:a16="http://schemas.microsoft.com/office/drawing/2014/main" id="{E540739F-1082-41CD-9976-5FB9D959B146}"/>
                </a:ext>
              </a:extLst>
            </p:cNvPr>
            <p:cNvSpPr/>
            <p:nvPr/>
          </p:nvSpPr>
          <p:spPr>
            <a:xfrm>
              <a:off x="6029890" y="2621495"/>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Isosceles Triangle 22">
              <a:extLst>
                <a:ext uri="{FF2B5EF4-FFF2-40B4-BE49-F238E27FC236}">
                  <a16:creationId xmlns:a16="http://schemas.microsoft.com/office/drawing/2014/main" id="{FFBA84C4-85CB-4341-A724-3CFCA900836E}"/>
                </a:ext>
              </a:extLst>
            </p:cNvPr>
            <p:cNvSpPr/>
            <p:nvPr/>
          </p:nvSpPr>
          <p:spPr>
            <a:xfrm>
              <a:off x="5137719" y="3604351"/>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Isosceles Triangle 23">
              <a:extLst>
                <a:ext uri="{FF2B5EF4-FFF2-40B4-BE49-F238E27FC236}">
                  <a16:creationId xmlns:a16="http://schemas.microsoft.com/office/drawing/2014/main" id="{69614CBF-5571-4434-8330-3DFC7DC24FCE}"/>
                </a:ext>
              </a:extLst>
            </p:cNvPr>
            <p:cNvSpPr/>
            <p:nvPr/>
          </p:nvSpPr>
          <p:spPr>
            <a:xfrm>
              <a:off x="4245549" y="3604351"/>
              <a:ext cx="652702" cy="781205"/>
            </a:xfrm>
            <a:prstGeom prst="triangl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Isosceles Triangle 24">
              <a:extLst>
                <a:ext uri="{FF2B5EF4-FFF2-40B4-BE49-F238E27FC236}">
                  <a16:creationId xmlns:a16="http://schemas.microsoft.com/office/drawing/2014/main" id="{7AF79CF9-4286-406A-B5B3-947A328A7796}"/>
                </a:ext>
              </a:extLst>
            </p:cNvPr>
            <p:cNvSpPr/>
            <p:nvPr/>
          </p:nvSpPr>
          <p:spPr>
            <a:xfrm>
              <a:off x="3348306" y="3604351"/>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Isosceles Triangle 25">
              <a:extLst>
                <a:ext uri="{FF2B5EF4-FFF2-40B4-BE49-F238E27FC236}">
                  <a16:creationId xmlns:a16="http://schemas.microsoft.com/office/drawing/2014/main" id="{36D822B8-54A4-435E-BBD3-458EF46E8A15}"/>
                </a:ext>
              </a:extLst>
            </p:cNvPr>
            <p:cNvSpPr/>
            <p:nvPr/>
          </p:nvSpPr>
          <p:spPr>
            <a:xfrm>
              <a:off x="2461408" y="3604351"/>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Isosceles Triangle 35">
              <a:extLst>
                <a:ext uri="{FF2B5EF4-FFF2-40B4-BE49-F238E27FC236}">
                  <a16:creationId xmlns:a16="http://schemas.microsoft.com/office/drawing/2014/main" id="{FB02DC84-29C1-42A1-819E-7EA89601C56F}"/>
                </a:ext>
              </a:extLst>
            </p:cNvPr>
            <p:cNvSpPr/>
            <p:nvPr/>
          </p:nvSpPr>
          <p:spPr>
            <a:xfrm>
              <a:off x="6029890" y="3604351"/>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Isosceles Triangle 29">
              <a:extLst>
                <a:ext uri="{FF2B5EF4-FFF2-40B4-BE49-F238E27FC236}">
                  <a16:creationId xmlns:a16="http://schemas.microsoft.com/office/drawing/2014/main" id="{C8A59658-173E-4E4A-A608-8FB519692573}"/>
                </a:ext>
              </a:extLst>
            </p:cNvPr>
            <p:cNvSpPr/>
            <p:nvPr/>
          </p:nvSpPr>
          <p:spPr>
            <a:xfrm>
              <a:off x="5137719"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Isosceles Triangle 30">
              <a:extLst>
                <a:ext uri="{FF2B5EF4-FFF2-40B4-BE49-F238E27FC236}">
                  <a16:creationId xmlns:a16="http://schemas.microsoft.com/office/drawing/2014/main" id="{E432E3EA-61FC-41F6-ADDD-971DC510C21F}"/>
                </a:ext>
              </a:extLst>
            </p:cNvPr>
            <p:cNvSpPr/>
            <p:nvPr/>
          </p:nvSpPr>
          <p:spPr>
            <a:xfrm>
              <a:off x="4245549" y="4587208"/>
              <a:ext cx="652702" cy="781205"/>
            </a:xfrm>
            <a:prstGeom prst="triangl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Isosceles Triangle 31">
              <a:extLst>
                <a:ext uri="{FF2B5EF4-FFF2-40B4-BE49-F238E27FC236}">
                  <a16:creationId xmlns:a16="http://schemas.microsoft.com/office/drawing/2014/main" id="{66941490-96B5-4D37-B4ED-70DCDB870A1D}"/>
                </a:ext>
              </a:extLst>
            </p:cNvPr>
            <p:cNvSpPr/>
            <p:nvPr/>
          </p:nvSpPr>
          <p:spPr>
            <a:xfrm>
              <a:off x="3348306"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Isosceles Triangle 32">
              <a:extLst>
                <a:ext uri="{FF2B5EF4-FFF2-40B4-BE49-F238E27FC236}">
                  <a16:creationId xmlns:a16="http://schemas.microsoft.com/office/drawing/2014/main" id="{230F6141-73D0-47E4-84F8-1E46A092F6B5}"/>
                </a:ext>
              </a:extLst>
            </p:cNvPr>
            <p:cNvSpPr/>
            <p:nvPr/>
          </p:nvSpPr>
          <p:spPr>
            <a:xfrm>
              <a:off x="2461408"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Isosceles Triangle 36">
              <a:extLst>
                <a:ext uri="{FF2B5EF4-FFF2-40B4-BE49-F238E27FC236}">
                  <a16:creationId xmlns:a16="http://schemas.microsoft.com/office/drawing/2014/main" id="{AB3061E0-B626-4235-B146-FA1F72A44EF6}"/>
                </a:ext>
              </a:extLst>
            </p:cNvPr>
            <p:cNvSpPr/>
            <p:nvPr/>
          </p:nvSpPr>
          <p:spPr>
            <a:xfrm>
              <a:off x="6029890"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1E490063-87C4-4027-8245-6BA14E413A05}"/>
              </a:ext>
            </a:extLst>
          </p:cNvPr>
          <p:cNvGrpSpPr/>
          <p:nvPr/>
        </p:nvGrpSpPr>
        <p:grpSpPr>
          <a:xfrm>
            <a:off x="59531" y="6454317"/>
            <a:ext cx="1238534" cy="403683"/>
            <a:chOff x="68077" y="6454317"/>
            <a:chExt cx="1238534" cy="403683"/>
          </a:xfrm>
        </p:grpSpPr>
        <p:sp>
          <p:nvSpPr>
            <p:cNvPr id="29" name="TextBox 28">
              <a:extLst>
                <a:ext uri="{FF2B5EF4-FFF2-40B4-BE49-F238E27FC236}">
                  <a16:creationId xmlns:a16="http://schemas.microsoft.com/office/drawing/2014/main" id="{602F7360-F49B-4612-9B8B-67E177ADA2B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38" name="Picture 37" descr="A close up of a sign&#10;&#10;Description generated with high confidence">
              <a:extLst>
                <a:ext uri="{FF2B5EF4-FFF2-40B4-BE49-F238E27FC236}">
                  <a16:creationId xmlns:a16="http://schemas.microsoft.com/office/drawing/2014/main" id="{CB12C272-5304-42CC-B512-4F363E0FB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087609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Lydia thinks she has coloured in one quarter of the cubes. Is she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do you know?</a:t>
            </a:r>
          </a:p>
          <a:p>
            <a:pPr lvl="0"/>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66D1EB7-A67C-4E4E-81E9-B438020225C8}"/>
              </a:ext>
            </a:extLst>
          </p:cNvPr>
          <p:cNvGraphicFramePr>
            <a:graphicFrameLocks noGrp="1"/>
          </p:cNvGraphicFramePr>
          <p:nvPr>
            <p:extLst>
              <p:ext uri="{D42A27DB-BD31-4B8C-83A1-F6EECF244321}">
                <p14:modId xmlns:p14="http://schemas.microsoft.com/office/powerpoint/2010/main" val="3895305458"/>
              </p:ext>
            </p:extLst>
          </p:nvPr>
        </p:nvGraphicFramePr>
        <p:xfrm>
          <a:off x="2372768" y="1873018"/>
          <a:ext cx="4398464" cy="2455212"/>
        </p:xfrm>
        <a:graphic>
          <a:graphicData uri="http://schemas.openxmlformats.org/drawingml/2006/table">
            <a:tbl>
              <a:tblPr firstRow="1" bandRow="1">
                <a:tableStyleId>{5940675A-B579-460E-94D1-54222C63F5DA}</a:tableStyleId>
              </a:tblPr>
              <a:tblGrid>
                <a:gridCol w="1099616">
                  <a:extLst>
                    <a:ext uri="{9D8B030D-6E8A-4147-A177-3AD203B41FA5}">
                      <a16:colId xmlns:a16="http://schemas.microsoft.com/office/drawing/2014/main" val="40626161"/>
                    </a:ext>
                  </a:extLst>
                </a:gridCol>
                <a:gridCol w="1099616">
                  <a:extLst>
                    <a:ext uri="{9D8B030D-6E8A-4147-A177-3AD203B41FA5}">
                      <a16:colId xmlns:a16="http://schemas.microsoft.com/office/drawing/2014/main" val="957015806"/>
                    </a:ext>
                  </a:extLst>
                </a:gridCol>
                <a:gridCol w="1099616">
                  <a:extLst>
                    <a:ext uri="{9D8B030D-6E8A-4147-A177-3AD203B41FA5}">
                      <a16:colId xmlns:a16="http://schemas.microsoft.com/office/drawing/2014/main" val="2040865181"/>
                    </a:ext>
                  </a:extLst>
                </a:gridCol>
                <a:gridCol w="1099616">
                  <a:extLst>
                    <a:ext uri="{9D8B030D-6E8A-4147-A177-3AD203B41FA5}">
                      <a16:colId xmlns:a16="http://schemas.microsoft.com/office/drawing/2014/main" val="3580380869"/>
                    </a:ext>
                  </a:extLst>
                </a:gridCol>
              </a:tblGrid>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788896"/>
                  </a:ext>
                </a:extLst>
              </a:tr>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837410"/>
                  </a:ext>
                </a:extLst>
              </a:tr>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11287717"/>
                  </a:ext>
                </a:extLst>
              </a:tr>
            </a:tbl>
          </a:graphicData>
        </a:graphic>
      </p:graphicFrame>
      <p:grpSp>
        <p:nvGrpSpPr>
          <p:cNvPr id="9" name="Group 8">
            <a:extLst>
              <a:ext uri="{FF2B5EF4-FFF2-40B4-BE49-F238E27FC236}">
                <a16:creationId xmlns:a16="http://schemas.microsoft.com/office/drawing/2014/main" id="{D07832D2-8176-47A0-81FA-691AACAE5C08}"/>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A747B646-5281-4C6A-8B97-3D1EE911D38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833BE31D-0391-4EED-86FB-A4511E4ED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Lydia thinks she has coloured in one quarter of the cubes. Is she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do you know?</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Lydia is incorrect because…</a:t>
            </a:r>
          </a:p>
        </p:txBody>
      </p:sp>
      <p:graphicFrame>
        <p:nvGraphicFramePr>
          <p:cNvPr id="7" name="Table 6">
            <a:extLst>
              <a:ext uri="{FF2B5EF4-FFF2-40B4-BE49-F238E27FC236}">
                <a16:creationId xmlns:a16="http://schemas.microsoft.com/office/drawing/2014/main" id="{166D1EB7-A67C-4E4E-81E9-B438020225C8}"/>
              </a:ext>
            </a:extLst>
          </p:cNvPr>
          <p:cNvGraphicFramePr>
            <a:graphicFrameLocks noGrp="1"/>
          </p:cNvGraphicFramePr>
          <p:nvPr>
            <p:extLst/>
          </p:nvPr>
        </p:nvGraphicFramePr>
        <p:xfrm>
          <a:off x="2372768" y="1873018"/>
          <a:ext cx="4398464" cy="2455212"/>
        </p:xfrm>
        <a:graphic>
          <a:graphicData uri="http://schemas.openxmlformats.org/drawingml/2006/table">
            <a:tbl>
              <a:tblPr firstRow="1" bandRow="1">
                <a:tableStyleId>{5940675A-B579-460E-94D1-54222C63F5DA}</a:tableStyleId>
              </a:tblPr>
              <a:tblGrid>
                <a:gridCol w="1099616">
                  <a:extLst>
                    <a:ext uri="{9D8B030D-6E8A-4147-A177-3AD203B41FA5}">
                      <a16:colId xmlns:a16="http://schemas.microsoft.com/office/drawing/2014/main" val="40626161"/>
                    </a:ext>
                  </a:extLst>
                </a:gridCol>
                <a:gridCol w="1099616">
                  <a:extLst>
                    <a:ext uri="{9D8B030D-6E8A-4147-A177-3AD203B41FA5}">
                      <a16:colId xmlns:a16="http://schemas.microsoft.com/office/drawing/2014/main" val="957015806"/>
                    </a:ext>
                  </a:extLst>
                </a:gridCol>
                <a:gridCol w="1099616">
                  <a:extLst>
                    <a:ext uri="{9D8B030D-6E8A-4147-A177-3AD203B41FA5}">
                      <a16:colId xmlns:a16="http://schemas.microsoft.com/office/drawing/2014/main" val="2040865181"/>
                    </a:ext>
                  </a:extLst>
                </a:gridCol>
                <a:gridCol w="1099616">
                  <a:extLst>
                    <a:ext uri="{9D8B030D-6E8A-4147-A177-3AD203B41FA5}">
                      <a16:colId xmlns:a16="http://schemas.microsoft.com/office/drawing/2014/main" val="3580380869"/>
                    </a:ext>
                  </a:extLst>
                </a:gridCol>
              </a:tblGrid>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788896"/>
                  </a:ext>
                </a:extLst>
              </a:tr>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837410"/>
                  </a:ext>
                </a:extLst>
              </a:tr>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11287717"/>
                  </a:ext>
                </a:extLst>
              </a:tr>
            </a:tbl>
          </a:graphicData>
        </a:graphic>
      </p:graphicFrame>
      <p:grpSp>
        <p:nvGrpSpPr>
          <p:cNvPr id="9" name="Group 8">
            <a:extLst>
              <a:ext uri="{FF2B5EF4-FFF2-40B4-BE49-F238E27FC236}">
                <a16:creationId xmlns:a16="http://schemas.microsoft.com/office/drawing/2014/main" id="{3F138A25-6D60-46E6-878D-057E2840DAB6}"/>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5890C922-B3FB-468F-ACA5-14FCEE29477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1AA70F22-4C4F-41D4-9428-98447D7F6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98948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Lydia thinks she has coloured in one quarter of the cubes. Is she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do you know?</a:t>
            </a: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Lydia is </a:t>
            </a:r>
            <a:r>
              <a:rPr lang="en-GB" sz="2000" b="1" dirty="0" err="1">
                <a:solidFill>
                  <a:srgbClr val="FF0000"/>
                </a:solidFill>
                <a:latin typeface="Century Gothic" panose="020B0502020202020204" pitchFamily="34" charset="0"/>
              </a:rPr>
              <a:t>inocrrect</a:t>
            </a:r>
            <a:r>
              <a:rPr lang="en-GB" sz="2000" b="1" dirty="0">
                <a:solidFill>
                  <a:srgbClr val="FF0000"/>
                </a:solidFill>
                <a:latin typeface="Century Gothic" panose="020B0502020202020204" pitchFamily="34" charset="0"/>
              </a:rPr>
              <a:t> because there are 12 equal parts and one quarter of 12 is 3. </a:t>
            </a:r>
          </a:p>
          <a:p>
            <a:r>
              <a:rPr lang="en-GB" sz="2000" b="1" dirty="0">
                <a:solidFill>
                  <a:srgbClr val="FF0000"/>
                </a:solidFill>
                <a:latin typeface="Century Gothic" panose="020B0502020202020204" pitchFamily="34" charset="0"/>
              </a:rPr>
              <a:t>She needs to colour 3 parts, not 4.</a:t>
            </a:r>
          </a:p>
          <a:p>
            <a:pPr lvl="0"/>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66D1EB7-A67C-4E4E-81E9-B438020225C8}"/>
              </a:ext>
            </a:extLst>
          </p:cNvPr>
          <p:cNvGraphicFramePr>
            <a:graphicFrameLocks noGrp="1"/>
          </p:cNvGraphicFramePr>
          <p:nvPr>
            <p:extLst/>
          </p:nvPr>
        </p:nvGraphicFramePr>
        <p:xfrm>
          <a:off x="2372768" y="1873018"/>
          <a:ext cx="4398464" cy="2455212"/>
        </p:xfrm>
        <a:graphic>
          <a:graphicData uri="http://schemas.openxmlformats.org/drawingml/2006/table">
            <a:tbl>
              <a:tblPr firstRow="1" bandRow="1">
                <a:tableStyleId>{5940675A-B579-460E-94D1-54222C63F5DA}</a:tableStyleId>
              </a:tblPr>
              <a:tblGrid>
                <a:gridCol w="1099616">
                  <a:extLst>
                    <a:ext uri="{9D8B030D-6E8A-4147-A177-3AD203B41FA5}">
                      <a16:colId xmlns:a16="http://schemas.microsoft.com/office/drawing/2014/main" val="40626161"/>
                    </a:ext>
                  </a:extLst>
                </a:gridCol>
                <a:gridCol w="1099616">
                  <a:extLst>
                    <a:ext uri="{9D8B030D-6E8A-4147-A177-3AD203B41FA5}">
                      <a16:colId xmlns:a16="http://schemas.microsoft.com/office/drawing/2014/main" val="957015806"/>
                    </a:ext>
                  </a:extLst>
                </a:gridCol>
                <a:gridCol w="1099616">
                  <a:extLst>
                    <a:ext uri="{9D8B030D-6E8A-4147-A177-3AD203B41FA5}">
                      <a16:colId xmlns:a16="http://schemas.microsoft.com/office/drawing/2014/main" val="2040865181"/>
                    </a:ext>
                  </a:extLst>
                </a:gridCol>
                <a:gridCol w="1099616">
                  <a:extLst>
                    <a:ext uri="{9D8B030D-6E8A-4147-A177-3AD203B41FA5}">
                      <a16:colId xmlns:a16="http://schemas.microsoft.com/office/drawing/2014/main" val="3580380869"/>
                    </a:ext>
                  </a:extLst>
                </a:gridCol>
              </a:tblGrid>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788896"/>
                  </a:ext>
                </a:extLst>
              </a:tr>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837410"/>
                  </a:ext>
                </a:extLst>
              </a:tr>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11287717"/>
                  </a:ext>
                </a:extLst>
              </a:tr>
            </a:tbl>
          </a:graphicData>
        </a:graphic>
      </p:graphicFrame>
      <p:grpSp>
        <p:nvGrpSpPr>
          <p:cNvPr id="9" name="Group 8">
            <a:extLst>
              <a:ext uri="{FF2B5EF4-FFF2-40B4-BE49-F238E27FC236}">
                <a16:creationId xmlns:a16="http://schemas.microsoft.com/office/drawing/2014/main" id="{AAB49A74-164D-4CE4-8F16-7B7D80EE3EBD}"/>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18D37AA9-E748-4DC8-A2C4-018F2352357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9B61708-3D06-416B-A30A-CB9D049FC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5189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7" name="Group 46">
            <a:extLst>
              <a:ext uri="{FF2B5EF4-FFF2-40B4-BE49-F238E27FC236}">
                <a16:creationId xmlns:a16="http://schemas.microsoft.com/office/drawing/2014/main" id="{902BC4E7-C611-4DC2-BC8C-86923C61692D}"/>
              </a:ext>
            </a:extLst>
          </p:cNvPr>
          <p:cNvGrpSpPr/>
          <p:nvPr/>
        </p:nvGrpSpPr>
        <p:grpSpPr>
          <a:xfrm>
            <a:off x="59531" y="6454317"/>
            <a:ext cx="1238534" cy="403683"/>
            <a:chOff x="68077" y="6454317"/>
            <a:chExt cx="1238534" cy="403683"/>
          </a:xfrm>
        </p:grpSpPr>
        <p:sp>
          <p:nvSpPr>
            <p:cNvPr id="48" name="TextBox 47">
              <a:extLst>
                <a:ext uri="{FF2B5EF4-FFF2-40B4-BE49-F238E27FC236}">
                  <a16:creationId xmlns:a16="http://schemas.microsoft.com/office/drawing/2014/main" id="{337A2422-003B-44A0-9933-D1D0D91F112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49" name="Picture 48" descr="A close up of a sign&#10;&#10;Description generated with high confidence">
              <a:extLst>
                <a:ext uri="{FF2B5EF4-FFF2-40B4-BE49-F238E27FC236}">
                  <a16:creationId xmlns:a16="http://schemas.microsoft.com/office/drawing/2014/main" id="{3FF213A4-26A1-4989-948D-4488573C8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50" name="Picture 49">
            <a:extLst>
              <a:ext uri="{FF2B5EF4-FFF2-40B4-BE49-F238E27FC236}">
                <a16:creationId xmlns:a16="http://schemas.microsoft.com/office/drawing/2014/main" id="{F09FEC4F-BADF-459D-BA8A-EE5B8F1E55E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51" name="Rectangle 50">
            <a:extLst>
              <a:ext uri="{FF2B5EF4-FFF2-40B4-BE49-F238E27FC236}">
                <a16:creationId xmlns:a16="http://schemas.microsoft.com/office/drawing/2014/main" id="{EB0E4754-AE86-45DD-8F68-139F7AFF9E8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Pirate Paula needs to put one quarter of her gems in her treasure chest.</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mistake has Pirate Paula made?</a:t>
            </a:r>
          </a:p>
          <a:p>
            <a:pPr algn="ctr"/>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endParaRPr lang="en-GB" sz="2000" b="1" dirty="0">
              <a:solidFill>
                <a:srgbClr val="E7E6E6">
                  <a:lumMod val="25000"/>
                </a:srgbClr>
              </a:solidFill>
              <a:latin typeface="Century Gothic" panose="020B0502020202020204" pitchFamily="34" charset="0"/>
            </a:endParaRPr>
          </a:p>
        </p:txBody>
      </p:sp>
      <p:sp>
        <p:nvSpPr>
          <p:cNvPr id="52" name="Speech Bubble: Rectangle with Corners Rounded 51">
            <a:extLst>
              <a:ext uri="{FF2B5EF4-FFF2-40B4-BE49-F238E27FC236}">
                <a16:creationId xmlns:a16="http://schemas.microsoft.com/office/drawing/2014/main" id="{0DA6F9EB-A279-4149-B102-F7143E74C5EE}"/>
              </a:ext>
            </a:extLst>
          </p:cNvPr>
          <p:cNvSpPr/>
          <p:nvPr/>
        </p:nvSpPr>
        <p:spPr>
          <a:xfrm>
            <a:off x="3159676" y="1699506"/>
            <a:ext cx="5107504" cy="1064801"/>
          </a:xfrm>
          <a:prstGeom prst="wedgeRoundRectCallout">
            <a:avLst>
              <a:gd name="adj1" fmla="val -57231"/>
              <a:gd name="adj2" fmla="val 3078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I have put 4 of my gems in my treasure chest.</a:t>
            </a:r>
          </a:p>
        </p:txBody>
      </p:sp>
    </p:spTree>
    <p:extLst>
      <p:ext uri="{BB962C8B-B14F-4D97-AF65-F5344CB8AC3E}">
        <p14:creationId xmlns:p14="http://schemas.microsoft.com/office/powerpoint/2010/main" val="117274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7" name="Group 46">
            <a:extLst>
              <a:ext uri="{FF2B5EF4-FFF2-40B4-BE49-F238E27FC236}">
                <a16:creationId xmlns:a16="http://schemas.microsoft.com/office/drawing/2014/main" id="{902BC4E7-C611-4DC2-BC8C-86923C61692D}"/>
              </a:ext>
            </a:extLst>
          </p:cNvPr>
          <p:cNvGrpSpPr/>
          <p:nvPr/>
        </p:nvGrpSpPr>
        <p:grpSpPr>
          <a:xfrm>
            <a:off x="59531" y="6454317"/>
            <a:ext cx="1238534" cy="403683"/>
            <a:chOff x="68077" y="6454317"/>
            <a:chExt cx="1238534" cy="403683"/>
          </a:xfrm>
        </p:grpSpPr>
        <p:sp>
          <p:nvSpPr>
            <p:cNvPr id="48" name="TextBox 47">
              <a:extLst>
                <a:ext uri="{FF2B5EF4-FFF2-40B4-BE49-F238E27FC236}">
                  <a16:creationId xmlns:a16="http://schemas.microsoft.com/office/drawing/2014/main" id="{337A2422-003B-44A0-9933-D1D0D91F112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49" name="Picture 48" descr="A close up of a sign&#10;&#10;Description generated with high confidence">
              <a:extLst>
                <a:ext uri="{FF2B5EF4-FFF2-40B4-BE49-F238E27FC236}">
                  <a16:creationId xmlns:a16="http://schemas.microsoft.com/office/drawing/2014/main" id="{3FF213A4-26A1-4989-948D-4488573C8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50" name="Picture 49">
            <a:extLst>
              <a:ext uri="{FF2B5EF4-FFF2-40B4-BE49-F238E27FC236}">
                <a16:creationId xmlns:a16="http://schemas.microsoft.com/office/drawing/2014/main" id="{F09FEC4F-BADF-459D-BA8A-EE5B8F1E55E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51" name="Rectangle 50">
            <a:extLst>
              <a:ext uri="{FF2B5EF4-FFF2-40B4-BE49-F238E27FC236}">
                <a16:creationId xmlns:a16="http://schemas.microsoft.com/office/drawing/2014/main" id="{EB0E4754-AE86-45DD-8F68-139F7AFF9E8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Pirate Paula needs to put one quarter of her gems in her treasure chest.</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mistake has Pirate Paula made?</a:t>
            </a:r>
          </a:p>
          <a:p>
            <a:r>
              <a:rPr lang="en-GB" sz="2000" b="1" dirty="0">
                <a:solidFill>
                  <a:schemeClr val="tx1"/>
                </a:solidFill>
                <a:latin typeface="Century Gothic" panose="020B0502020202020204" pitchFamily="34" charset="0"/>
              </a:rPr>
              <a:t>Pirate Paula has not shared her gems…</a:t>
            </a:r>
          </a:p>
          <a:p>
            <a:pPr algn="ctr"/>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endParaRPr lang="en-GB" sz="2000" b="1" dirty="0">
              <a:solidFill>
                <a:srgbClr val="E7E6E6">
                  <a:lumMod val="25000"/>
                </a:srgbClr>
              </a:solidFill>
              <a:latin typeface="Century Gothic" panose="020B0502020202020204" pitchFamily="34" charset="0"/>
            </a:endParaRPr>
          </a:p>
        </p:txBody>
      </p:sp>
      <p:sp>
        <p:nvSpPr>
          <p:cNvPr id="52" name="Speech Bubble: Rectangle with Corners Rounded 51">
            <a:extLst>
              <a:ext uri="{FF2B5EF4-FFF2-40B4-BE49-F238E27FC236}">
                <a16:creationId xmlns:a16="http://schemas.microsoft.com/office/drawing/2014/main" id="{0DA6F9EB-A279-4149-B102-F7143E74C5EE}"/>
              </a:ext>
            </a:extLst>
          </p:cNvPr>
          <p:cNvSpPr/>
          <p:nvPr/>
        </p:nvSpPr>
        <p:spPr>
          <a:xfrm>
            <a:off x="3159676" y="1699506"/>
            <a:ext cx="5107504" cy="1064801"/>
          </a:xfrm>
          <a:prstGeom prst="wedgeRoundRectCallout">
            <a:avLst>
              <a:gd name="adj1" fmla="val -57231"/>
              <a:gd name="adj2" fmla="val 3078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I have put 4 of my gems in my treasure chest.</a:t>
            </a:r>
          </a:p>
        </p:txBody>
      </p:sp>
    </p:spTree>
    <p:extLst>
      <p:ext uri="{BB962C8B-B14F-4D97-AF65-F5344CB8AC3E}">
        <p14:creationId xmlns:p14="http://schemas.microsoft.com/office/powerpoint/2010/main" val="380696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7" name="Group 46">
            <a:extLst>
              <a:ext uri="{FF2B5EF4-FFF2-40B4-BE49-F238E27FC236}">
                <a16:creationId xmlns:a16="http://schemas.microsoft.com/office/drawing/2014/main" id="{902BC4E7-C611-4DC2-BC8C-86923C61692D}"/>
              </a:ext>
            </a:extLst>
          </p:cNvPr>
          <p:cNvGrpSpPr/>
          <p:nvPr/>
        </p:nvGrpSpPr>
        <p:grpSpPr>
          <a:xfrm>
            <a:off x="59531" y="6454317"/>
            <a:ext cx="1238534" cy="403683"/>
            <a:chOff x="68077" y="6454317"/>
            <a:chExt cx="1238534" cy="403683"/>
          </a:xfrm>
        </p:grpSpPr>
        <p:sp>
          <p:nvSpPr>
            <p:cNvPr id="48" name="TextBox 47">
              <a:extLst>
                <a:ext uri="{FF2B5EF4-FFF2-40B4-BE49-F238E27FC236}">
                  <a16:creationId xmlns:a16="http://schemas.microsoft.com/office/drawing/2014/main" id="{337A2422-003B-44A0-9933-D1D0D91F112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49" name="Picture 48" descr="A close up of a sign&#10;&#10;Description generated with high confidence">
              <a:extLst>
                <a:ext uri="{FF2B5EF4-FFF2-40B4-BE49-F238E27FC236}">
                  <a16:creationId xmlns:a16="http://schemas.microsoft.com/office/drawing/2014/main" id="{3FF213A4-26A1-4989-948D-4488573C8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50" name="Picture 49">
            <a:extLst>
              <a:ext uri="{FF2B5EF4-FFF2-40B4-BE49-F238E27FC236}">
                <a16:creationId xmlns:a16="http://schemas.microsoft.com/office/drawing/2014/main" id="{F09FEC4F-BADF-459D-BA8A-EE5B8F1E55E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51" name="Rectangle 50">
            <a:extLst>
              <a:ext uri="{FF2B5EF4-FFF2-40B4-BE49-F238E27FC236}">
                <a16:creationId xmlns:a16="http://schemas.microsoft.com/office/drawing/2014/main" id="{EB0E4754-AE86-45DD-8F68-139F7AFF9E8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Pirate Paula needs to put one quarter of her gems in her treasure chest.</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mistake has Pirate Paula made?</a:t>
            </a:r>
          </a:p>
          <a:p>
            <a:r>
              <a:rPr lang="en-GB" sz="2000" b="1" dirty="0">
                <a:solidFill>
                  <a:srgbClr val="FF0000"/>
                </a:solidFill>
                <a:latin typeface="Century Gothic" panose="020B0502020202020204" pitchFamily="34" charset="0"/>
              </a:rPr>
              <a:t>Pirate Paula has not shared her gems into 4 equal groups. She should have put away 5 gems.</a:t>
            </a:r>
          </a:p>
          <a:p>
            <a:pPr algn="ctr"/>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endParaRPr lang="en-GB" sz="2000" b="1" dirty="0">
              <a:solidFill>
                <a:srgbClr val="E7E6E6">
                  <a:lumMod val="25000"/>
                </a:srgbClr>
              </a:solidFill>
              <a:latin typeface="Century Gothic" panose="020B0502020202020204" pitchFamily="34" charset="0"/>
            </a:endParaRPr>
          </a:p>
        </p:txBody>
      </p:sp>
      <p:sp>
        <p:nvSpPr>
          <p:cNvPr id="52" name="Speech Bubble: Rectangle with Corners Rounded 51">
            <a:extLst>
              <a:ext uri="{FF2B5EF4-FFF2-40B4-BE49-F238E27FC236}">
                <a16:creationId xmlns:a16="http://schemas.microsoft.com/office/drawing/2014/main" id="{0DA6F9EB-A279-4149-B102-F7143E74C5EE}"/>
              </a:ext>
            </a:extLst>
          </p:cNvPr>
          <p:cNvSpPr/>
          <p:nvPr/>
        </p:nvSpPr>
        <p:spPr>
          <a:xfrm>
            <a:off x="3159676" y="1699506"/>
            <a:ext cx="5107504" cy="1064801"/>
          </a:xfrm>
          <a:prstGeom prst="wedgeRoundRectCallout">
            <a:avLst>
              <a:gd name="adj1" fmla="val -57231"/>
              <a:gd name="adj2" fmla="val 3078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I have put 4 of my gems in my treasure chest.</a:t>
            </a:r>
          </a:p>
        </p:txBody>
      </p:sp>
    </p:spTree>
    <p:extLst>
      <p:ext uri="{BB962C8B-B14F-4D97-AF65-F5344CB8AC3E}">
        <p14:creationId xmlns:p14="http://schemas.microsoft.com/office/powerpoint/2010/main" val="156441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Summer Block 2 – Fractions – Quarter of a Quantity</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Mathematics Year 1: (1F1b) </a:t>
            </a:r>
            <a:r>
              <a:rPr lang="en-GB" sz="1200" b="1" dirty="0">
                <a:solidFill>
                  <a:schemeClr val="tx1"/>
                </a:solidFill>
                <a:latin typeface="Century Gothic" panose="020B0502020202020204" pitchFamily="34" charset="0"/>
                <a:hlinkClick r:id="rId3"/>
              </a:rPr>
              <a:t>Recognise, find and name a quarter as one of four equal parts of an object, shape or quantity</a:t>
            </a:r>
            <a:endParaRPr lang="en-GB" sz="1200" b="1" dirty="0">
              <a:solidFill>
                <a:schemeClr val="tx1"/>
              </a:solidFill>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Mathematics Year 1: (1M1) </a:t>
            </a:r>
            <a:r>
              <a:rPr lang="en-GB" sz="1200" b="1" dirty="0">
                <a:solidFill>
                  <a:schemeClr val="tx1"/>
                </a:solidFill>
                <a:latin typeface="Century Gothic" panose="020B0502020202020204" pitchFamily="34" charset="0"/>
                <a:hlinkClick r:id="rId4"/>
              </a:rPr>
              <a:t>Compare, describe and solve practical problems for mass/weight [for example, heavy/light, heavier than, lighter than, half, quarter]</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1 Fractions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2E343D86-8750-4D5B-80DA-919925F92882}"/>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67B0D234-9497-4C64-9739-8A66B2C88E0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BC1EFDC8-8D8A-439A-AA48-977133A6CD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three different ways to shade a quarter of the shapes.</a:t>
            </a:r>
          </a:p>
        </p:txBody>
      </p:sp>
      <p:graphicFrame>
        <p:nvGraphicFramePr>
          <p:cNvPr id="11" name="Table 10">
            <a:extLst>
              <a:ext uri="{FF2B5EF4-FFF2-40B4-BE49-F238E27FC236}">
                <a16:creationId xmlns:a16="http://schemas.microsoft.com/office/drawing/2014/main" id="{1803323E-568D-4D92-B886-820ADB0735EF}"/>
              </a:ext>
            </a:extLst>
          </p:cNvPr>
          <p:cNvGraphicFramePr>
            <a:graphicFrameLocks noGrp="1"/>
          </p:cNvGraphicFramePr>
          <p:nvPr>
            <p:extLst>
              <p:ext uri="{D42A27DB-BD31-4B8C-83A1-F6EECF244321}">
                <p14:modId xmlns:p14="http://schemas.microsoft.com/office/powerpoint/2010/main" val="1819464016"/>
              </p:ext>
            </p:extLst>
          </p:nvPr>
        </p:nvGraphicFramePr>
        <p:xfrm>
          <a:off x="882000" y="2638964"/>
          <a:ext cx="1872000" cy="288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868230686"/>
                    </a:ext>
                  </a:extLst>
                </a:gridCol>
                <a:gridCol w="468000">
                  <a:extLst>
                    <a:ext uri="{9D8B030D-6E8A-4147-A177-3AD203B41FA5}">
                      <a16:colId xmlns:a16="http://schemas.microsoft.com/office/drawing/2014/main" val="2766504180"/>
                    </a:ext>
                  </a:extLst>
                </a:gridCol>
                <a:gridCol w="468000">
                  <a:extLst>
                    <a:ext uri="{9D8B030D-6E8A-4147-A177-3AD203B41FA5}">
                      <a16:colId xmlns:a16="http://schemas.microsoft.com/office/drawing/2014/main" val="1200118901"/>
                    </a:ext>
                  </a:extLst>
                </a:gridCol>
                <a:gridCol w="468000">
                  <a:extLst>
                    <a:ext uri="{9D8B030D-6E8A-4147-A177-3AD203B41FA5}">
                      <a16:colId xmlns:a16="http://schemas.microsoft.com/office/drawing/2014/main" val="1208577125"/>
                    </a:ext>
                  </a:extLst>
                </a:gridCol>
              </a:tblGrid>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131352512"/>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284336775"/>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463428658"/>
                  </a:ext>
                </a:extLst>
              </a:tr>
              <a:tr h="576000">
                <a:tc>
                  <a:txBody>
                    <a:bodyPr/>
                    <a:lstStyle/>
                    <a:p>
                      <a:endParaRPr lang="en-GB" dirty="0"/>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086671380"/>
                  </a:ext>
                </a:extLst>
              </a:tr>
              <a:tr h="576000">
                <a:tc>
                  <a:txBody>
                    <a:bodyPr/>
                    <a:lstStyle/>
                    <a:p>
                      <a:endParaRPr lang="en-GB" dirty="0"/>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742166079"/>
                  </a:ext>
                </a:extLst>
              </a:tr>
            </a:tbl>
          </a:graphicData>
        </a:graphic>
      </p:graphicFrame>
      <p:graphicFrame>
        <p:nvGraphicFramePr>
          <p:cNvPr id="12" name="Table 11">
            <a:extLst>
              <a:ext uri="{FF2B5EF4-FFF2-40B4-BE49-F238E27FC236}">
                <a16:creationId xmlns:a16="http://schemas.microsoft.com/office/drawing/2014/main" id="{F54A43F1-6DA8-4881-A17D-4BA92325A894}"/>
              </a:ext>
            </a:extLst>
          </p:cNvPr>
          <p:cNvGraphicFramePr>
            <a:graphicFrameLocks noGrp="1"/>
          </p:cNvGraphicFramePr>
          <p:nvPr>
            <p:extLst>
              <p:ext uri="{D42A27DB-BD31-4B8C-83A1-F6EECF244321}">
                <p14:modId xmlns:p14="http://schemas.microsoft.com/office/powerpoint/2010/main" val="3896258694"/>
              </p:ext>
            </p:extLst>
          </p:nvPr>
        </p:nvGraphicFramePr>
        <p:xfrm>
          <a:off x="3636000" y="2638964"/>
          <a:ext cx="1872000" cy="288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868230686"/>
                    </a:ext>
                  </a:extLst>
                </a:gridCol>
                <a:gridCol w="468000">
                  <a:extLst>
                    <a:ext uri="{9D8B030D-6E8A-4147-A177-3AD203B41FA5}">
                      <a16:colId xmlns:a16="http://schemas.microsoft.com/office/drawing/2014/main" val="2766504180"/>
                    </a:ext>
                  </a:extLst>
                </a:gridCol>
                <a:gridCol w="468000">
                  <a:extLst>
                    <a:ext uri="{9D8B030D-6E8A-4147-A177-3AD203B41FA5}">
                      <a16:colId xmlns:a16="http://schemas.microsoft.com/office/drawing/2014/main" val="1200118901"/>
                    </a:ext>
                  </a:extLst>
                </a:gridCol>
                <a:gridCol w="468000">
                  <a:extLst>
                    <a:ext uri="{9D8B030D-6E8A-4147-A177-3AD203B41FA5}">
                      <a16:colId xmlns:a16="http://schemas.microsoft.com/office/drawing/2014/main" val="1208577125"/>
                    </a:ext>
                  </a:extLst>
                </a:gridCol>
              </a:tblGrid>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131352512"/>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284336775"/>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463428658"/>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086671380"/>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742166079"/>
                  </a:ext>
                </a:extLst>
              </a:tr>
            </a:tbl>
          </a:graphicData>
        </a:graphic>
      </p:graphicFrame>
      <p:graphicFrame>
        <p:nvGraphicFramePr>
          <p:cNvPr id="13" name="Table 12">
            <a:extLst>
              <a:ext uri="{FF2B5EF4-FFF2-40B4-BE49-F238E27FC236}">
                <a16:creationId xmlns:a16="http://schemas.microsoft.com/office/drawing/2014/main" id="{52C81319-BB57-44C4-8842-60F5DE02FD20}"/>
              </a:ext>
            </a:extLst>
          </p:cNvPr>
          <p:cNvGraphicFramePr>
            <a:graphicFrameLocks noGrp="1"/>
          </p:cNvGraphicFramePr>
          <p:nvPr>
            <p:extLst>
              <p:ext uri="{D42A27DB-BD31-4B8C-83A1-F6EECF244321}">
                <p14:modId xmlns:p14="http://schemas.microsoft.com/office/powerpoint/2010/main" val="3304693883"/>
              </p:ext>
            </p:extLst>
          </p:nvPr>
        </p:nvGraphicFramePr>
        <p:xfrm>
          <a:off x="6390000" y="2638964"/>
          <a:ext cx="1872000" cy="288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868230686"/>
                    </a:ext>
                  </a:extLst>
                </a:gridCol>
                <a:gridCol w="468000">
                  <a:extLst>
                    <a:ext uri="{9D8B030D-6E8A-4147-A177-3AD203B41FA5}">
                      <a16:colId xmlns:a16="http://schemas.microsoft.com/office/drawing/2014/main" val="2766504180"/>
                    </a:ext>
                  </a:extLst>
                </a:gridCol>
                <a:gridCol w="468000">
                  <a:extLst>
                    <a:ext uri="{9D8B030D-6E8A-4147-A177-3AD203B41FA5}">
                      <a16:colId xmlns:a16="http://schemas.microsoft.com/office/drawing/2014/main" val="1200118901"/>
                    </a:ext>
                  </a:extLst>
                </a:gridCol>
                <a:gridCol w="468000">
                  <a:extLst>
                    <a:ext uri="{9D8B030D-6E8A-4147-A177-3AD203B41FA5}">
                      <a16:colId xmlns:a16="http://schemas.microsoft.com/office/drawing/2014/main" val="1208577125"/>
                    </a:ext>
                  </a:extLst>
                </a:gridCol>
              </a:tblGrid>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31352512"/>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284336775"/>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463428658"/>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086671380"/>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742166079"/>
                  </a:ext>
                </a:extLst>
              </a:tr>
            </a:tbl>
          </a:graphicData>
        </a:graphic>
      </p:graphicFrame>
      <p:grpSp>
        <p:nvGrpSpPr>
          <p:cNvPr id="10" name="Group 9">
            <a:extLst>
              <a:ext uri="{FF2B5EF4-FFF2-40B4-BE49-F238E27FC236}">
                <a16:creationId xmlns:a16="http://schemas.microsoft.com/office/drawing/2014/main" id="{8E5F8B9D-2EEE-4CFA-A583-6E1D92ABE59E}"/>
              </a:ext>
            </a:extLst>
          </p:cNvPr>
          <p:cNvGrpSpPr/>
          <p:nvPr/>
        </p:nvGrpSpPr>
        <p:grpSpPr>
          <a:xfrm>
            <a:off x="59531" y="6454317"/>
            <a:ext cx="1238534" cy="403683"/>
            <a:chOff x="68077" y="6454317"/>
            <a:chExt cx="1238534" cy="403683"/>
          </a:xfrm>
        </p:grpSpPr>
        <p:sp>
          <p:nvSpPr>
            <p:cNvPr id="14" name="TextBox 13">
              <a:extLst>
                <a:ext uri="{FF2B5EF4-FFF2-40B4-BE49-F238E27FC236}">
                  <a16:creationId xmlns:a16="http://schemas.microsoft.com/office/drawing/2014/main" id="{79842C10-427C-4EC2-A49B-494DB0DE0D1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15FA7D77-5D9D-49AE-A3CB-B2D765532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71900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three different ways to shade a quarter of the shapes.</a:t>
            </a:r>
          </a:p>
          <a:p>
            <a:pPr algn="ctr"/>
            <a:r>
              <a:rPr lang="en-GB" sz="2000" b="1" dirty="0">
                <a:solidFill>
                  <a:srgbClr val="FF0000"/>
                </a:solidFill>
                <a:latin typeface="Century Gothic" panose="020B0502020202020204" pitchFamily="34" charset="0"/>
              </a:rPr>
              <a:t>Any 5 parts need to be shaded, e.g.	</a:t>
            </a:r>
          </a:p>
          <a:p>
            <a:pPr algn="ct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9664A072-9797-40A1-9966-4D4B20AAC98B}"/>
              </a:ext>
            </a:extLst>
          </p:cNvPr>
          <p:cNvGraphicFramePr>
            <a:graphicFrameLocks noGrp="1"/>
          </p:cNvGraphicFramePr>
          <p:nvPr>
            <p:extLst>
              <p:ext uri="{D42A27DB-BD31-4B8C-83A1-F6EECF244321}">
                <p14:modId xmlns:p14="http://schemas.microsoft.com/office/powerpoint/2010/main" val="1082950091"/>
              </p:ext>
            </p:extLst>
          </p:nvPr>
        </p:nvGraphicFramePr>
        <p:xfrm>
          <a:off x="882000" y="2638964"/>
          <a:ext cx="1872000" cy="288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868230686"/>
                    </a:ext>
                  </a:extLst>
                </a:gridCol>
                <a:gridCol w="468000">
                  <a:extLst>
                    <a:ext uri="{9D8B030D-6E8A-4147-A177-3AD203B41FA5}">
                      <a16:colId xmlns:a16="http://schemas.microsoft.com/office/drawing/2014/main" val="2766504180"/>
                    </a:ext>
                  </a:extLst>
                </a:gridCol>
                <a:gridCol w="468000">
                  <a:extLst>
                    <a:ext uri="{9D8B030D-6E8A-4147-A177-3AD203B41FA5}">
                      <a16:colId xmlns:a16="http://schemas.microsoft.com/office/drawing/2014/main" val="1200118901"/>
                    </a:ext>
                  </a:extLst>
                </a:gridCol>
                <a:gridCol w="468000">
                  <a:extLst>
                    <a:ext uri="{9D8B030D-6E8A-4147-A177-3AD203B41FA5}">
                      <a16:colId xmlns:a16="http://schemas.microsoft.com/office/drawing/2014/main" val="1208577125"/>
                    </a:ext>
                  </a:extLst>
                </a:gridCol>
              </a:tblGrid>
              <a:tr h="576000">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131352512"/>
                  </a:ext>
                </a:extLst>
              </a:tr>
              <a:tr h="576000">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284336775"/>
                  </a:ext>
                </a:extLst>
              </a:tr>
              <a:tr h="576000">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463428658"/>
                  </a:ext>
                </a:extLst>
              </a:tr>
              <a:tr h="576000">
                <a:tc>
                  <a:txBody>
                    <a:bodyPr/>
                    <a:lstStyle/>
                    <a:p>
                      <a:endParaRPr lang="en-GB" dirty="0"/>
                    </a:p>
                  </a:txBody>
                  <a:tcPr>
                    <a:solidFill>
                      <a:srgbClr val="FF0000"/>
                    </a:solidFill>
                  </a:tcPr>
                </a:tc>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086671380"/>
                  </a:ext>
                </a:extLst>
              </a:tr>
              <a:tr h="576000">
                <a:tc>
                  <a:txBody>
                    <a:bodyPr/>
                    <a:lstStyle/>
                    <a:p>
                      <a:endParaRPr lang="en-GB" dirty="0"/>
                    </a:p>
                  </a:txBody>
                  <a:tcPr>
                    <a:solidFill>
                      <a:srgbClr val="FF0000"/>
                    </a:solidFill>
                  </a:tcPr>
                </a:tc>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742166079"/>
                  </a:ext>
                </a:extLst>
              </a:tr>
            </a:tbl>
          </a:graphicData>
        </a:graphic>
      </p:graphicFrame>
      <p:graphicFrame>
        <p:nvGraphicFramePr>
          <p:cNvPr id="9" name="Table 8">
            <a:extLst>
              <a:ext uri="{FF2B5EF4-FFF2-40B4-BE49-F238E27FC236}">
                <a16:creationId xmlns:a16="http://schemas.microsoft.com/office/drawing/2014/main" id="{B172C75D-1232-4FE6-B7F3-4401F31051FE}"/>
              </a:ext>
            </a:extLst>
          </p:cNvPr>
          <p:cNvGraphicFramePr>
            <a:graphicFrameLocks noGrp="1"/>
          </p:cNvGraphicFramePr>
          <p:nvPr>
            <p:extLst>
              <p:ext uri="{D42A27DB-BD31-4B8C-83A1-F6EECF244321}">
                <p14:modId xmlns:p14="http://schemas.microsoft.com/office/powerpoint/2010/main" val="3279864712"/>
              </p:ext>
            </p:extLst>
          </p:nvPr>
        </p:nvGraphicFramePr>
        <p:xfrm>
          <a:off x="3636000" y="2638964"/>
          <a:ext cx="1872000" cy="288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868230686"/>
                    </a:ext>
                  </a:extLst>
                </a:gridCol>
                <a:gridCol w="468000">
                  <a:extLst>
                    <a:ext uri="{9D8B030D-6E8A-4147-A177-3AD203B41FA5}">
                      <a16:colId xmlns:a16="http://schemas.microsoft.com/office/drawing/2014/main" val="2766504180"/>
                    </a:ext>
                  </a:extLst>
                </a:gridCol>
                <a:gridCol w="468000">
                  <a:extLst>
                    <a:ext uri="{9D8B030D-6E8A-4147-A177-3AD203B41FA5}">
                      <a16:colId xmlns:a16="http://schemas.microsoft.com/office/drawing/2014/main" val="1200118901"/>
                    </a:ext>
                  </a:extLst>
                </a:gridCol>
                <a:gridCol w="468000">
                  <a:extLst>
                    <a:ext uri="{9D8B030D-6E8A-4147-A177-3AD203B41FA5}">
                      <a16:colId xmlns:a16="http://schemas.microsoft.com/office/drawing/2014/main" val="1208577125"/>
                    </a:ext>
                  </a:extLst>
                </a:gridCol>
              </a:tblGrid>
              <a:tr h="576000">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131352512"/>
                  </a:ext>
                </a:extLst>
              </a:tr>
              <a:tr h="576000">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284336775"/>
                  </a:ext>
                </a:extLst>
              </a:tr>
              <a:tr h="576000">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463428658"/>
                  </a:ext>
                </a:extLst>
              </a:tr>
              <a:tr h="576000">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086671380"/>
                  </a:ext>
                </a:extLst>
              </a:tr>
              <a:tr h="576000">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742166079"/>
                  </a:ext>
                </a:extLst>
              </a:tr>
            </a:tbl>
          </a:graphicData>
        </a:graphic>
      </p:graphicFrame>
      <p:graphicFrame>
        <p:nvGraphicFramePr>
          <p:cNvPr id="10" name="Table 9">
            <a:extLst>
              <a:ext uri="{FF2B5EF4-FFF2-40B4-BE49-F238E27FC236}">
                <a16:creationId xmlns:a16="http://schemas.microsoft.com/office/drawing/2014/main" id="{2551944E-33A6-4B8E-AEBA-135FC288D47C}"/>
              </a:ext>
            </a:extLst>
          </p:cNvPr>
          <p:cNvGraphicFramePr>
            <a:graphicFrameLocks noGrp="1"/>
          </p:cNvGraphicFramePr>
          <p:nvPr>
            <p:extLst>
              <p:ext uri="{D42A27DB-BD31-4B8C-83A1-F6EECF244321}">
                <p14:modId xmlns:p14="http://schemas.microsoft.com/office/powerpoint/2010/main" val="2751378447"/>
              </p:ext>
            </p:extLst>
          </p:nvPr>
        </p:nvGraphicFramePr>
        <p:xfrm>
          <a:off x="6390000" y="2638964"/>
          <a:ext cx="1872000" cy="288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868230686"/>
                    </a:ext>
                  </a:extLst>
                </a:gridCol>
                <a:gridCol w="468000">
                  <a:extLst>
                    <a:ext uri="{9D8B030D-6E8A-4147-A177-3AD203B41FA5}">
                      <a16:colId xmlns:a16="http://schemas.microsoft.com/office/drawing/2014/main" val="2766504180"/>
                    </a:ext>
                  </a:extLst>
                </a:gridCol>
                <a:gridCol w="468000">
                  <a:extLst>
                    <a:ext uri="{9D8B030D-6E8A-4147-A177-3AD203B41FA5}">
                      <a16:colId xmlns:a16="http://schemas.microsoft.com/office/drawing/2014/main" val="1200118901"/>
                    </a:ext>
                  </a:extLst>
                </a:gridCol>
                <a:gridCol w="468000">
                  <a:extLst>
                    <a:ext uri="{9D8B030D-6E8A-4147-A177-3AD203B41FA5}">
                      <a16:colId xmlns:a16="http://schemas.microsoft.com/office/drawing/2014/main" val="1208577125"/>
                    </a:ext>
                  </a:extLst>
                </a:gridCol>
              </a:tblGrid>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extLst>
                  <a:ext uri="{0D108BD9-81ED-4DB2-BD59-A6C34878D82A}">
                    <a16:rowId xmlns:a16="http://schemas.microsoft.com/office/drawing/2014/main" val="131352512"/>
                  </a:ext>
                </a:extLst>
              </a:tr>
              <a:tr h="576000">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284336775"/>
                  </a:ext>
                </a:extLst>
              </a:tr>
              <a:tr h="576000">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463428658"/>
                  </a:ext>
                </a:extLst>
              </a:tr>
              <a:tr h="576000">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086671380"/>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extLst>
                  <a:ext uri="{0D108BD9-81ED-4DB2-BD59-A6C34878D82A}">
                    <a16:rowId xmlns:a16="http://schemas.microsoft.com/office/drawing/2014/main" val="2742166079"/>
                  </a:ext>
                </a:extLst>
              </a:tr>
            </a:tbl>
          </a:graphicData>
        </a:graphic>
      </p:graphicFrame>
      <p:grpSp>
        <p:nvGrpSpPr>
          <p:cNvPr id="11" name="Group 10">
            <a:extLst>
              <a:ext uri="{FF2B5EF4-FFF2-40B4-BE49-F238E27FC236}">
                <a16:creationId xmlns:a16="http://schemas.microsoft.com/office/drawing/2014/main" id="{057D026B-BE61-4764-86EB-A07C45512BC1}"/>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7ECD43FE-A78B-45BC-862F-4FA1A8C5478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D8F021DC-30BB-44C2-A3B7-4887AD449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8930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2 – Fractions</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4: Quarter of a Quantity</a:t>
            </a:r>
          </a:p>
          <a:p>
            <a:pPr lvl="0" fontAlgn="base">
              <a:defRPr/>
            </a:pPr>
            <a:endParaRPr lang="en-GB" sz="14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79BDC5BB-E613-4C9D-92D7-0F4DD1861387}"/>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E560F9F9-4D1B-4FC6-B5F4-510B145B386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4BD913DB-B37E-4DAF-8F29-50474F4A3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 name="Group 11">
            <a:extLst>
              <a:ext uri="{FF2B5EF4-FFF2-40B4-BE49-F238E27FC236}">
                <a16:creationId xmlns:a16="http://schemas.microsoft.com/office/drawing/2014/main" id="{6CEA926A-CF16-42A8-81A3-1C8F5E3D480E}"/>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D309272C-7FA2-48C9-A1EC-5D6BC2F4290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44CD8CAE-C14A-41FE-BEA5-88DF3E06C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CB712871-C95E-4C43-A361-E18D920DA435}"/>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32033298-D569-445B-ADBC-0E66C56583A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How is the pizza split equally? </a:t>
            </a:r>
          </a:p>
        </p:txBody>
      </p:sp>
    </p:spTree>
    <p:extLst>
      <p:ext uri="{BB962C8B-B14F-4D97-AF65-F5344CB8AC3E}">
        <p14:creationId xmlns:p14="http://schemas.microsoft.com/office/powerpoint/2010/main" val="410492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 name="Group 11">
            <a:extLst>
              <a:ext uri="{FF2B5EF4-FFF2-40B4-BE49-F238E27FC236}">
                <a16:creationId xmlns:a16="http://schemas.microsoft.com/office/drawing/2014/main" id="{6CEA926A-CF16-42A8-81A3-1C8F5E3D480E}"/>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D309272C-7FA2-48C9-A1EC-5D6BC2F4290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44CD8CAE-C14A-41FE-BEA5-88DF3E06C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CB712871-C95E-4C43-A361-E18D920DA435}"/>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32033298-D569-445B-ADBC-0E66C56583A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How is the pizza split equally?</a:t>
            </a:r>
          </a:p>
          <a:p>
            <a:pPr marL="88900" algn="ctr"/>
            <a:r>
              <a:rPr lang="en-GB" sz="2000" b="1" dirty="0">
                <a:solidFill>
                  <a:srgbClr val="FF0000"/>
                </a:solidFill>
                <a:latin typeface="Century Gothic" panose="020B0502020202020204" pitchFamily="34" charset="0"/>
              </a:rPr>
              <a:t>The pizza is cut into 4 equal slices. </a:t>
            </a:r>
          </a:p>
        </p:txBody>
      </p:sp>
    </p:spTree>
    <p:extLst>
      <p:ext uri="{BB962C8B-B14F-4D97-AF65-F5344CB8AC3E}">
        <p14:creationId xmlns:p14="http://schemas.microsoft.com/office/powerpoint/2010/main" val="411303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Complete the statement based on the picture below.</a:t>
            </a: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endParaRPr lang="en-GB" sz="2000" b="1" dirty="0">
              <a:solidFill>
                <a:prstClr val="black"/>
              </a:solidFill>
              <a:latin typeface="Century Gothic" panose="020B0502020202020204" pitchFamily="34" charset="0"/>
            </a:endParaRPr>
          </a:p>
          <a:p>
            <a:pPr algn="ctr">
              <a:lnSpc>
                <a:spcPct val="150000"/>
              </a:lnSpc>
            </a:pPr>
            <a:br>
              <a:rPr lang="en-GB" sz="2000" b="1" dirty="0">
                <a:solidFill>
                  <a:prstClr val="black"/>
                </a:solidFill>
                <a:latin typeface="Century Gothic" panose="020B0502020202020204" pitchFamily="34" charset="0"/>
              </a:rPr>
            </a:br>
            <a:r>
              <a:rPr lang="en-GB" sz="2000" b="1" dirty="0">
                <a:solidFill>
                  <a:prstClr val="black"/>
                </a:solidFill>
                <a:latin typeface="Century Gothic" panose="020B0502020202020204" pitchFamily="34" charset="0"/>
              </a:rPr>
              <a:t>There are </a:t>
            </a:r>
            <a:r>
              <a:rPr lang="en-GB" sz="2000" b="1" spc="-300" dirty="0">
                <a:solidFill>
                  <a:prstClr val="black"/>
                </a:solidFill>
                <a:latin typeface="Century Gothic" panose="020B0502020202020204" pitchFamily="34" charset="0"/>
              </a:rPr>
              <a:t>_________</a:t>
            </a:r>
            <a:r>
              <a:rPr lang="en-GB" sz="2000" b="1" dirty="0">
                <a:solidFill>
                  <a:prstClr val="black"/>
                </a:solidFill>
                <a:latin typeface="Century Gothic" panose="020B0502020202020204" pitchFamily="34" charset="0"/>
              </a:rPr>
              <a:t>  boxes. One quarter of </a:t>
            </a:r>
            <a:r>
              <a:rPr lang="en-GB" sz="2000" b="1" spc="-300" dirty="0">
                <a:solidFill>
                  <a:prstClr val="black"/>
                </a:solidFill>
                <a:latin typeface="Century Gothic" panose="020B0502020202020204" pitchFamily="34" charset="0"/>
              </a:rPr>
              <a:t>_________</a:t>
            </a:r>
            <a:r>
              <a:rPr lang="en-GB" sz="2000" b="1" dirty="0">
                <a:solidFill>
                  <a:prstClr val="black"/>
                </a:solidFill>
                <a:latin typeface="Century Gothic" panose="020B0502020202020204" pitchFamily="34" charset="0"/>
              </a:rPr>
              <a:t>  is </a:t>
            </a:r>
            <a:r>
              <a:rPr lang="en-GB" sz="2000" b="1" spc="-300" dirty="0">
                <a:solidFill>
                  <a:prstClr val="black"/>
                </a:solidFill>
                <a:latin typeface="Century Gothic" panose="020B0502020202020204" pitchFamily="34" charset="0"/>
              </a:rPr>
              <a:t>_________</a:t>
            </a:r>
            <a:r>
              <a:rPr lang="en-GB" sz="2000" b="1" dirty="0">
                <a:solidFill>
                  <a:prstClr val="black"/>
                </a:solidFill>
                <a:latin typeface="Century Gothic" panose="020B0502020202020204" pitchFamily="34" charset="0"/>
              </a:rPr>
              <a:t> .</a:t>
            </a:r>
            <a:endParaRPr lang="en-GB" sz="2000" b="1" dirty="0">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696194EC-1024-4253-8396-1A26BEA37497}"/>
              </a:ext>
            </a:extLst>
          </p:cNvPr>
          <p:cNvGraphicFramePr>
            <a:graphicFrameLocks noGrp="1"/>
          </p:cNvGraphicFramePr>
          <p:nvPr>
            <p:extLst>
              <p:ext uri="{D42A27DB-BD31-4B8C-83A1-F6EECF244321}">
                <p14:modId xmlns:p14="http://schemas.microsoft.com/office/powerpoint/2010/main" val="2396641476"/>
              </p:ext>
            </p:extLst>
          </p:nvPr>
        </p:nvGraphicFramePr>
        <p:xfrm>
          <a:off x="2313333" y="1533342"/>
          <a:ext cx="4517335" cy="2674504"/>
        </p:xfrm>
        <a:graphic>
          <a:graphicData uri="http://schemas.openxmlformats.org/drawingml/2006/table">
            <a:tbl>
              <a:tblPr firstRow="1" bandRow="1">
                <a:tableStyleId>{5940675A-B579-460E-94D1-54222C63F5DA}</a:tableStyleId>
              </a:tblPr>
              <a:tblGrid>
                <a:gridCol w="903467">
                  <a:extLst>
                    <a:ext uri="{9D8B030D-6E8A-4147-A177-3AD203B41FA5}">
                      <a16:colId xmlns:a16="http://schemas.microsoft.com/office/drawing/2014/main" val="244936769"/>
                    </a:ext>
                  </a:extLst>
                </a:gridCol>
                <a:gridCol w="903467">
                  <a:extLst>
                    <a:ext uri="{9D8B030D-6E8A-4147-A177-3AD203B41FA5}">
                      <a16:colId xmlns:a16="http://schemas.microsoft.com/office/drawing/2014/main" val="4253241325"/>
                    </a:ext>
                  </a:extLst>
                </a:gridCol>
                <a:gridCol w="903467">
                  <a:extLst>
                    <a:ext uri="{9D8B030D-6E8A-4147-A177-3AD203B41FA5}">
                      <a16:colId xmlns:a16="http://schemas.microsoft.com/office/drawing/2014/main" val="269690979"/>
                    </a:ext>
                  </a:extLst>
                </a:gridCol>
                <a:gridCol w="903467">
                  <a:extLst>
                    <a:ext uri="{9D8B030D-6E8A-4147-A177-3AD203B41FA5}">
                      <a16:colId xmlns:a16="http://schemas.microsoft.com/office/drawing/2014/main" val="4277462733"/>
                    </a:ext>
                  </a:extLst>
                </a:gridCol>
                <a:gridCol w="903467">
                  <a:extLst>
                    <a:ext uri="{9D8B030D-6E8A-4147-A177-3AD203B41FA5}">
                      <a16:colId xmlns:a16="http://schemas.microsoft.com/office/drawing/2014/main" val="362323805"/>
                    </a:ext>
                  </a:extLst>
                </a:gridCol>
              </a:tblGrid>
              <a:tr h="662826">
                <a:tc>
                  <a:txBody>
                    <a:bodyPr/>
                    <a:lstStyle/>
                    <a:p>
                      <a:endParaRPr lang="en-GB" sz="3300" dirty="0"/>
                    </a:p>
                  </a:txBody>
                  <a:tcPr marL="165707" marR="165707" marT="82853" marB="828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3300" dirty="0"/>
                    </a:p>
                  </a:txBody>
                  <a:tcPr marL="165707" marR="165707" marT="82853" marB="82853">
                    <a:lnL w="12700" cap="flat" cmpd="sng" algn="ctr">
                      <a:solidFill>
                        <a:schemeClr val="tx1"/>
                      </a:solidFill>
                      <a:prstDash val="solid"/>
                      <a:round/>
                      <a:headEnd type="none" w="med" len="med"/>
                      <a:tailEnd type="none" w="med" len="med"/>
                    </a:lnL>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3058762841"/>
                  </a:ext>
                </a:extLst>
              </a:tr>
              <a:tr h="662826">
                <a:tc>
                  <a:txBody>
                    <a:bodyPr/>
                    <a:lstStyle/>
                    <a:p>
                      <a:endParaRPr lang="en-GB" sz="3300" dirty="0"/>
                    </a:p>
                  </a:txBody>
                  <a:tcPr marL="165707" marR="165707" marT="82853" marB="82853">
                    <a:lnT w="12700" cap="flat" cmpd="sng" algn="ctr">
                      <a:solidFill>
                        <a:schemeClr val="tx1"/>
                      </a:solidFill>
                      <a:prstDash val="solid"/>
                      <a:round/>
                      <a:headEnd type="none" w="med" len="med"/>
                      <a:tailEnd type="none" w="med" len="med"/>
                    </a:lnT>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267959998"/>
                  </a:ext>
                </a:extLst>
              </a:tr>
              <a:tr h="662826">
                <a:tc>
                  <a:txBody>
                    <a:bodyPr/>
                    <a:lstStyle/>
                    <a:p>
                      <a:endParaRPr lang="en-GB" sz="3300"/>
                    </a:p>
                  </a:txBody>
                  <a:tcPr marL="165707" marR="165707" marT="82853" marB="82853">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1558012908"/>
                  </a:ext>
                </a:extLst>
              </a:tr>
              <a:tr h="662826">
                <a:tc>
                  <a:txBody>
                    <a:bodyPr/>
                    <a:lstStyle/>
                    <a:p>
                      <a:endParaRPr lang="en-GB" sz="3300"/>
                    </a:p>
                  </a:txBody>
                  <a:tcPr marL="165707" marR="165707" marT="82853" marB="82853">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1803996624"/>
                  </a:ext>
                </a:extLst>
              </a:tr>
            </a:tbl>
          </a:graphicData>
        </a:graphic>
      </p:graphicFrame>
      <p:grpSp>
        <p:nvGrpSpPr>
          <p:cNvPr id="9" name="Group 8">
            <a:extLst>
              <a:ext uri="{FF2B5EF4-FFF2-40B4-BE49-F238E27FC236}">
                <a16:creationId xmlns:a16="http://schemas.microsoft.com/office/drawing/2014/main" id="{36C1BEC0-6EB4-4730-990A-C82BC6CCBD7B}"/>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A2E56B9A-6B0A-4F4C-A0B6-49B4829EE5E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4E419EF8-868F-4806-84A1-8298356EA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Complete the statement based on the picture below.</a:t>
            </a: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endParaRPr lang="en-GB" sz="2000" b="1" dirty="0">
              <a:solidFill>
                <a:prstClr val="black"/>
              </a:solidFill>
              <a:latin typeface="Century Gothic" panose="020B0502020202020204" pitchFamily="34" charset="0"/>
            </a:endParaRPr>
          </a:p>
          <a:p>
            <a:pPr algn="ctr">
              <a:lnSpc>
                <a:spcPct val="150000"/>
              </a:lnSpc>
            </a:pPr>
            <a:br>
              <a:rPr lang="en-GB" sz="2000" b="1" dirty="0">
                <a:solidFill>
                  <a:prstClr val="black"/>
                </a:solidFill>
                <a:latin typeface="Century Gothic" panose="020B0502020202020204" pitchFamily="34" charset="0"/>
              </a:rPr>
            </a:br>
            <a:r>
              <a:rPr lang="en-GB" sz="2000" b="1" dirty="0">
                <a:solidFill>
                  <a:prstClr val="black"/>
                </a:solidFill>
                <a:latin typeface="Century Gothic" panose="020B0502020202020204" pitchFamily="34" charset="0"/>
              </a:rPr>
              <a:t>There are </a:t>
            </a:r>
            <a:r>
              <a:rPr lang="en-GB" sz="2000" b="1" spc="-300" dirty="0">
                <a:solidFill>
                  <a:prstClr val="black"/>
                </a:solidFill>
                <a:latin typeface="Century Gothic" panose="020B0502020202020204" pitchFamily="34" charset="0"/>
              </a:rPr>
              <a:t>_________</a:t>
            </a:r>
            <a:r>
              <a:rPr lang="en-GB" sz="2000" b="1" dirty="0">
                <a:solidFill>
                  <a:prstClr val="black"/>
                </a:solidFill>
                <a:latin typeface="Century Gothic" panose="020B0502020202020204" pitchFamily="34" charset="0"/>
              </a:rPr>
              <a:t>  boxes. One quarter of </a:t>
            </a:r>
            <a:r>
              <a:rPr lang="en-GB" sz="2000" b="1" spc="-300" dirty="0">
                <a:solidFill>
                  <a:prstClr val="black"/>
                </a:solidFill>
                <a:latin typeface="Century Gothic" panose="020B0502020202020204" pitchFamily="34" charset="0"/>
              </a:rPr>
              <a:t>_________</a:t>
            </a:r>
            <a:r>
              <a:rPr lang="en-GB" sz="2000" b="1" dirty="0">
                <a:solidFill>
                  <a:prstClr val="black"/>
                </a:solidFill>
                <a:latin typeface="Century Gothic" panose="020B0502020202020204" pitchFamily="34" charset="0"/>
              </a:rPr>
              <a:t>  is </a:t>
            </a:r>
            <a:r>
              <a:rPr lang="en-GB" sz="2000" b="1" spc="-300" dirty="0">
                <a:solidFill>
                  <a:prstClr val="black"/>
                </a:solidFill>
                <a:latin typeface="Century Gothic" panose="020B0502020202020204" pitchFamily="34" charset="0"/>
              </a:rPr>
              <a:t>_________</a:t>
            </a:r>
            <a:r>
              <a:rPr lang="en-GB" sz="2000" b="1" dirty="0">
                <a:solidFill>
                  <a:prstClr val="black"/>
                </a:solidFill>
                <a:latin typeface="Century Gothic" panose="020B0502020202020204" pitchFamily="34" charset="0"/>
              </a:rPr>
              <a:t> .</a:t>
            </a:r>
            <a:endParaRPr lang="en-GB" sz="2000" b="1" dirty="0">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696194EC-1024-4253-8396-1A26BEA37497}"/>
              </a:ext>
            </a:extLst>
          </p:cNvPr>
          <p:cNvGraphicFramePr>
            <a:graphicFrameLocks noGrp="1"/>
          </p:cNvGraphicFramePr>
          <p:nvPr>
            <p:extLst/>
          </p:nvPr>
        </p:nvGraphicFramePr>
        <p:xfrm>
          <a:off x="2313333" y="1533342"/>
          <a:ext cx="4517335" cy="2674504"/>
        </p:xfrm>
        <a:graphic>
          <a:graphicData uri="http://schemas.openxmlformats.org/drawingml/2006/table">
            <a:tbl>
              <a:tblPr firstRow="1" bandRow="1">
                <a:tableStyleId>{5940675A-B579-460E-94D1-54222C63F5DA}</a:tableStyleId>
              </a:tblPr>
              <a:tblGrid>
                <a:gridCol w="903467">
                  <a:extLst>
                    <a:ext uri="{9D8B030D-6E8A-4147-A177-3AD203B41FA5}">
                      <a16:colId xmlns:a16="http://schemas.microsoft.com/office/drawing/2014/main" val="244936769"/>
                    </a:ext>
                  </a:extLst>
                </a:gridCol>
                <a:gridCol w="903467">
                  <a:extLst>
                    <a:ext uri="{9D8B030D-6E8A-4147-A177-3AD203B41FA5}">
                      <a16:colId xmlns:a16="http://schemas.microsoft.com/office/drawing/2014/main" val="4253241325"/>
                    </a:ext>
                  </a:extLst>
                </a:gridCol>
                <a:gridCol w="903467">
                  <a:extLst>
                    <a:ext uri="{9D8B030D-6E8A-4147-A177-3AD203B41FA5}">
                      <a16:colId xmlns:a16="http://schemas.microsoft.com/office/drawing/2014/main" val="269690979"/>
                    </a:ext>
                  </a:extLst>
                </a:gridCol>
                <a:gridCol w="903467">
                  <a:extLst>
                    <a:ext uri="{9D8B030D-6E8A-4147-A177-3AD203B41FA5}">
                      <a16:colId xmlns:a16="http://schemas.microsoft.com/office/drawing/2014/main" val="4277462733"/>
                    </a:ext>
                  </a:extLst>
                </a:gridCol>
                <a:gridCol w="903467">
                  <a:extLst>
                    <a:ext uri="{9D8B030D-6E8A-4147-A177-3AD203B41FA5}">
                      <a16:colId xmlns:a16="http://schemas.microsoft.com/office/drawing/2014/main" val="362323805"/>
                    </a:ext>
                  </a:extLst>
                </a:gridCol>
              </a:tblGrid>
              <a:tr h="662826">
                <a:tc>
                  <a:txBody>
                    <a:bodyPr/>
                    <a:lstStyle/>
                    <a:p>
                      <a:endParaRPr lang="en-GB" sz="3300" dirty="0"/>
                    </a:p>
                  </a:txBody>
                  <a:tcPr marL="165707" marR="165707" marT="82853" marB="828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3300" dirty="0"/>
                    </a:p>
                  </a:txBody>
                  <a:tcPr marL="165707" marR="165707" marT="82853" marB="82853">
                    <a:lnL w="12700" cap="flat" cmpd="sng" algn="ctr">
                      <a:solidFill>
                        <a:schemeClr val="tx1"/>
                      </a:solidFill>
                      <a:prstDash val="solid"/>
                      <a:round/>
                      <a:headEnd type="none" w="med" len="med"/>
                      <a:tailEnd type="none" w="med" len="med"/>
                    </a:lnL>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3058762841"/>
                  </a:ext>
                </a:extLst>
              </a:tr>
              <a:tr h="662826">
                <a:tc>
                  <a:txBody>
                    <a:bodyPr/>
                    <a:lstStyle/>
                    <a:p>
                      <a:endParaRPr lang="en-GB" sz="3300" dirty="0"/>
                    </a:p>
                  </a:txBody>
                  <a:tcPr marL="165707" marR="165707" marT="82853" marB="82853">
                    <a:lnT w="12700" cap="flat" cmpd="sng" algn="ctr">
                      <a:solidFill>
                        <a:schemeClr val="tx1"/>
                      </a:solidFill>
                      <a:prstDash val="solid"/>
                      <a:round/>
                      <a:headEnd type="none" w="med" len="med"/>
                      <a:tailEnd type="none" w="med" len="med"/>
                    </a:lnT>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267959998"/>
                  </a:ext>
                </a:extLst>
              </a:tr>
              <a:tr h="662826">
                <a:tc>
                  <a:txBody>
                    <a:bodyPr/>
                    <a:lstStyle/>
                    <a:p>
                      <a:endParaRPr lang="en-GB" sz="3300"/>
                    </a:p>
                  </a:txBody>
                  <a:tcPr marL="165707" marR="165707" marT="82853" marB="82853">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1558012908"/>
                  </a:ext>
                </a:extLst>
              </a:tr>
              <a:tr h="662826">
                <a:tc>
                  <a:txBody>
                    <a:bodyPr/>
                    <a:lstStyle/>
                    <a:p>
                      <a:endParaRPr lang="en-GB" sz="3300"/>
                    </a:p>
                  </a:txBody>
                  <a:tcPr marL="165707" marR="165707" marT="82853" marB="82853">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1803996624"/>
                  </a:ext>
                </a:extLst>
              </a:tr>
            </a:tbl>
          </a:graphicData>
        </a:graphic>
      </p:graphicFrame>
      <p:sp>
        <p:nvSpPr>
          <p:cNvPr id="2" name="TextBox 1">
            <a:extLst>
              <a:ext uri="{FF2B5EF4-FFF2-40B4-BE49-F238E27FC236}">
                <a16:creationId xmlns:a16="http://schemas.microsoft.com/office/drawing/2014/main" id="{5D858B57-D58A-4A30-A215-6F86ED6CA106}"/>
              </a:ext>
            </a:extLst>
          </p:cNvPr>
          <p:cNvSpPr txBox="1"/>
          <p:nvPr/>
        </p:nvSpPr>
        <p:spPr>
          <a:xfrm>
            <a:off x="2424769" y="4423767"/>
            <a:ext cx="47320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20</a:t>
            </a:r>
          </a:p>
        </p:txBody>
      </p:sp>
      <p:sp>
        <p:nvSpPr>
          <p:cNvPr id="9" name="TextBox 8">
            <a:extLst>
              <a:ext uri="{FF2B5EF4-FFF2-40B4-BE49-F238E27FC236}">
                <a16:creationId xmlns:a16="http://schemas.microsoft.com/office/drawing/2014/main" id="{16B0FFEF-B367-4E76-943A-392BFEF02CD9}"/>
              </a:ext>
            </a:extLst>
          </p:cNvPr>
          <p:cNvSpPr txBox="1"/>
          <p:nvPr/>
        </p:nvSpPr>
        <p:spPr>
          <a:xfrm>
            <a:off x="6141043" y="4423767"/>
            <a:ext cx="47320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20</a:t>
            </a:r>
          </a:p>
        </p:txBody>
      </p:sp>
      <p:sp>
        <p:nvSpPr>
          <p:cNvPr id="10" name="TextBox 9">
            <a:extLst>
              <a:ext uri="{FF2B5EF4-FFF2-40B4-BE49-F238E27FC236}">
                <a16:creationId xmlns:a16="http://schemas.microsoft.com/office/drawing/2014/main" id="{C034DC46-FA5A-4E8D-95F8-DC1A577D3DF6}"/>
              </a:ext>
            </a:extLst>
          </p:cNvPr>
          <p:cNvSpPr txBox="1"/>
          <p:nvPr/>
        </p:nvSpPr>
        <p:spPr>
          <a:xfrm>
            <a:off x="7397397" y="4423767"/>
            <a:ext cx="32893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5</a:t>
            </a:r>
          </a:p>
        </p:txBody>
      </p:sp>
      <p:grpSp>
        <p:nvGrpSpPr>
          <p:cNvPr id="11" name="Group 10">
            <a:extLst>
              <a:ext uri="{FF2B5EF4-FFF2-40B4-BE49-F238E27FC236}">
                <a16:creationId xmlns:a16="http://schemas.microsoft.com/office/drawing/2014/main" id="{2F3B3F83-2B0A-4E3F-A951-4BC048F25EBF}"/>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E45AAA6D-92DE-4065-8454-AC3E6A58A37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A2A1CED8-B7D9-47C1-90D0-B07F659B0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28631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counters to complete the statement.</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prstClr val="black"/>
                </a:solidFill>
                <a:latin typeface="Century Gothic" panose="020B0502020202020204" pitchFamily="34" charset="0"/>
              </a:rPr>
              <a:t>One</a:t>
            </a:r>
            <a:r>
              <a:rPr lang="en-GB" sz="2000" b="1" dirty="0">
                <a:solidFill>
                  <a:schemeClr val="tx1"/>
                </a:solidFill>
                <a:latin typeface="Century Gothic" panose="020B0502020202020204" pitchFamily="34" charset="0"/>
              </a:rPr>
              <a:t> quarter of 16 is </a:t>
            </a:r>
            <a:r>
              <a:rPr lang="en-GB" sz="2000" b="1" spc="-300" dirty="0">
                <a:solidFill>
                  <a:schemeClr val="tx1"/>
                </a:solidFill>
                <a:latin typeface="Century Gothic" panose="020B0502020202020204" pitchFamily="34" charset="0"/>
              </a:rPr>
              <a:t>________</a:t>
            </a:r>
            <a:r>
              <a:rPr lang="en-GB" sz="2000" b="1" dirty="0">
                <a:solidFill>
                  <a:schemeClr val="tx1"/>
                </a:solidFill>
                <a:latin typeface="Century Gothic" panose="020B0502020202020204" pitchFamily="34" charset="0"/>
              </a:rPr>
              <a:t> .</a:t>
            </a:r>
          </a:p>
          <a:p>
            <a:pPr algn="ctr"/>
            <a:endParaRPr lang="en-GB" sz="2000" b="1" u="sng" dirty="0">
              <a:solidFill>
                <a:schemeClr val="bg2">
                  <a:lumMod val="50000"/>
                </a:schemeClr>
              </a:solidFill>
              <a:latin typeface="Century Gothic" panose="020B0502020202020204" pitchFamily="34" charset="0"/>
            </a:endParaRPr>
          </a:p>
        </p:txBody>
      </p:sp>
      <p:grpSp>
        <p:nvGrpSpPr>
          <p:cNvPr id="4" name="Group 3">
            <a:extLst>
              <a:ext uri="{FF2B5EF4-FFF2-40B4-BE49-F238E27FC236}">
                <a16:creationId xmlns:a16="http://schemas.microsoft.com/office/drawing/2014/main" id="{19BBB66F-0BAD-4D22-ADC0-1B3163EAA676}"/>
              </a:ext>
            </a:extLst>
          </p:cNvPr>
          <p:cNvGrpSpPr/>
          <p:nvPr/>
        </p:nvGrpSpPr>
        <p:grpSpPr>
          <a:xfrm>
            <a:off x="1187066" y="1718125"/>
            <a:ext cx="6769868" cy="1364954"/>
            <a:chOff x="2063141" y="1718125"/>
            <a:chExt cx="6769868" cy="1364954"/>
          </a:xfrm>
        </p:grpSpPr>
        <p:grpSp>
          <p:nvGrpSpPr>
            <p:cNvPr id="2" name="Group 1">
              <a:extLst>
                <a:ext uri="{FF2B5EF4-FFF2-40B4-BE49-F238E27FC236}">
                  <a16:creationId xmlns:a16="http://schemas.microsoft.com/office/drawing/2014/main" id="{8827BC34-EE76-4521-966E-CC725D14BB38}"/>
                </a:ext>
              </a:extLst>
            </p:cNvPr>
            <p:cNvGrpSpPr/>
            <p:nvPr/>
          </p:nvGrpSpPr>
          <p:grpSpPr>
            <a:xfrm>
              <a:off x="2063141" y="1718125"/>
              <a:ext cx="5017718" cy="1364954"/>
              <a:chOff x="2063141" y="1718125"/>
              <a:chExt cx="5017718" cy="1364954"/>
            </a:xfrm>
          </p:grpSpPr>
          <p:sp>
            <p:nvSpPr>
              <p:cNvPr id="11" name="Oval 10">
                <a:extLst>
                  <a:ext uri="{FF2B5EF4-FFF2-40B4-BE49-F238E27FC236}">
                    <a16:creationId xmlns:a16="http://schemas.microsoft.com/office/drawing/2014/main" id="{8134D724-002D-492D-855B-042368AF8868}"/>
                  </a:ext>
                </a:extLst>
              </p:cNvPr>
              <p:cNvSpPr/>
              <p:nvPr/>
            </p:nvSpPr>
            <p:spPr>
              <a:xfrm>
                <a:off x="2063141"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7108F14-4E56-4F13-B023-E50B8F4EE2E7}"/>
                  </a:ext>
                </a:extLst>
              </p:cNvPr>
              <p:cNvSpPr/>
              <p:nvPr/>
            </p:nvSpPr>
            <p:spPr>
              <a:xfrm>
                <a:off x="2948359"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03C91FD-3D62-48CA-BF25-350DFE6BD072}"/>
                  </a:ext>
                </a:extLst>
              </p:cNvPr>
              <p:cNvSpPr/>
              <p:nvPr/>
            </p:nvSpPr>
            <p:spPr>
              <a:xfrm>
                <a:off x="3833577"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0849163-131A-4C7A-B36C-0ED2770BC170}"/>
                  </a:ext>
                </a:extLst>
              </p:cNvPr>
              <p:cNvSpPr/>
              <p:nvPr/>
            </p:nvSpPr>
            <p:spPr>
              <a:xfrm>
                <a:off x="4718795"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82B3118-5D99-4333-A79E-A7F2569AAC1D}"/>
                  </a:ext>
                </a:extLst>
              </p:cNvPr>
              <p:cNvSpPr/>
              <p:nvPr/>
            </p:nvSpPr>
            <p:spPr>
              <a:xfrm>
                <a:off x="5604013"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D5C25F8B-9469-4D83-9A0F-8DE8C5BECF42}"/>
                  </a:ext>
                </a:extLst>
              </p:cNvPr>
              <p:cNvSpPr/>
              <p:nvPr/>
            </p:nvSpPr>
            <p:spPr>
              <a:xfrm>
                <a:off x="6489232"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88935A-2F85-4192-A6DF-4E2A1018FDF9}"/>
                  </a:ext>
                </a:extLst>
              </p:cNvPr>
              <p:cNvSpPr/>
              <p:nvPr/>
            </p:nvSpPr>
            <p:spPr>
              <a:xfrm>
                <a:off x="2063141"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6D818F3-7011-4899-A04F-6974D2D35F60}"/>
                  </a:ext>
                </a:extLst>
              </p:cNvPr>
              <p:cNvSpPr/>
              <p:nvPr/>
            </p:nvSpPr>
            <p:spPr>
              <a:xfrm>
                <a:off x="2948359"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5EFE2B4-7766-47D0-96A7-27B87A62DBC9}"/>
                  </a:ext>
                </a:extLst>
              </p:cNvPr>
              <p:cNvSpPr/>
              <p:nvPr/>
            </p:nvSpPr>
            <p:spPr>
              <a:xfrm>
                <a:off x="3833577"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93E2BBD0-DEAC-4831-97B9-E0E0167C01FD}"/>
                  </a:ext>
                </a:extLst>
              </p:cNvPr>
              <p:cNvSpPr/>
              <p:nvPr/>
            </p:nvSpPr>
            <p:spPr>
              <a:xfrm>
                <a:off x="4718795"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F5DED63-56EC-4BB0-865F-079BDE24B7ED}"/>
                  </a:ext>
                </a:extLst>
              </p:cNvPr>
              <p:cNvSpPr/>
              <p:nvPr/>
            </p:nvSpPr>
            <p:spPr>
              <a:xfrm>
                <a:off x="5604013"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27D68055-663E-43B1-9955-069F3C9254A0}"/>
                  </a:ext>
                </a:extLst>
              </p:cNvPr>
              <p:cNvSpPr/>
              <p:nvPr/>
            </p:nvSpPr>
            <p:spPr>
              <a:xfrm>
                <a:off x="6489232"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Oval 26">
              <a:extLst>
                <a:ext uri="{FF2B5EF4-FFF2-40B4-BE49-F238E27FC236}">
                  <a16:creationId xmlns:a16="http://schemas.microsoft.com/office/drawing/2014/main" id="{20185FCB-1687-42C1-8895-872879871D41}"/>
                </a:ext>
              </a:extLst>
            </p:cNvPr>
            <p:cNvSpPr/>
            <p:nvPr/>
          </p:nvSpPr>
          <p:spPr>
            <a:xfrm>
              <a:off x="7356163"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9C2137F1-8906-4EBB-9931-DB820D0AEF58}"/>
                </a:ext>
              </a:extLst>
            </p:cNvPr>
            <p:cNvSpPr/>
            <p:nvPr/>
          </p:nvSpPr>
          <p:spPr>
            <a:xfrm>
              <a:off x="8241382"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DD143878-81B6-4EEA-8DA7-A4F32D3AC8C2}"/>
                </a:ext>
              </a:extLst>
            </p:cNvPr>
            <p:cNvSpPr/>
            <p:nvPr/>
          </p:nvSpPr>
          <p:spPr>
            <a:xfrm>
              <a:off x="7356163"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1CCA7C0A-5F7F-4A14-A325-E9899BE2639A}"/>
                </a:ext>
              </a:extLst>
            </p:cNvPr>
            <p:cNvSpPr/>
            <p:nvPr/>
          </p:nvSpPr>
          <p:spPr>
            <a:xfrm>
              <a:off x="8241382"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6661275C-7622-4786-BBF7-D85AFF383B1F}"/>
              </a:ext>
            </a:extLst>
          </p:cNvPr>
          <p:cNvGrpSpPr/>
          <p:nvPr/>
        </p:nvGrpSpPr>
        <p:grpSpPr>
          <a:xfrm>
            <a:off x="59531" y="6454317"/>
            <a:ext cx="1238534" cy="403683"/>
            <a:chOff x="68077" y="6454317"/>
            <a:chExt cx="1238534" cy="403683"/>
          </a:xfrm>
        </p:grpSpPr>
        <p:sp>
          <p:nvSpPr>
            <p:cNvPr id="32" name="TextBox 31">
              <a:extLst>
                <a:ext uri="{FF2B5EF4-FFF2-40B4-BE49-F238E27FC236}">
                  <a16:creationId xmlns:a16="http://schemas.microsoft.com/office/drawing/2014/main" id="{E225B596-06C5-47A8-B3D4-BC2245FEC54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33" name="Picture 32" descr="A close up of a sign&#10;&#10;Description generated with high confidence">
              <a:extLst>
                <a:ext uri="{FF2B5EF4-FFF2-40B4-BE49-F238E27FC236}">
                  <a16:creationId xmlns:a16="http://schemas.microsoft.com/office/drawing/2014/main" id="{2E23B3C5-D066-49C4-86A4-21855F391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831952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counters to complete the statement.</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prstClr val="black"/>
                </a:solidFill>
                <a:latin typeface="Century Gothic" panose="020B0502020202020204" pitchFamily="34" charset="0"/>
              </a:rPr>
              <a:t>One</a:t>
            </a:r>
            <a:r>
              <a:rPr lang="en-GB" sz="2000" b="1" dirty="0">
                <a:solidFill>
                  <a:schemeClr val="tx1"/>
                </a:solidFill>
                <a:latin typeface="Century Gothic" panose="020B0502020202020204" pitchFamily="34" charset="0"/>
              </a:rPr>
              <a:t> quarter of 16 is </a:t>
            </a:r>
            <a:r>
              <a:rPr lang="en-GB" sz="2000" b="1" spc="-300" dirty="0">
                <a:solidFill>
                  <a:schemeClr val="tx1"/>
                </a:solidFill>
                <a:latin typeface="Century Gothic" panose="020B0502020202020204" pitchFamily="34" charset="0"/>
              </a:rPr>
              <a:t>________</a:t>
            </a:r>
            <a:r>
              <a:rPr lang="en-GB" sz="2000" b="1" dirty="0">
                <a:solidFill>
                  <a:schemeClr val="tx1"/>
                </a:solidFill>
                <a:latin typeface="Century Gothic" panose="020B0502020202020204" pitchFamily="34" charset="0"/>
              </a:rPr>
              <a:t> .</a:t>
            </a:r>
          </a:p>
          <a:p>
            <a:pPr algn="ctr"/>
            <a:endParaRPr lang="en-GB" sz="2000" b="1" u="sng" dirty="0">
              <a:solidFill>
                <a:schemeClr val="bg2">
                  <a:lumMod val="50000"/>
                </a:schemeClr>
              </a:solidFill>
              <a:latin typeface="Century Gothic" panose="020B0502020202020204" pitchFamily="34" charset="0"/>
            </a:endParaRPr>
          </a:p>
        </p:txBody>
      </p:sp>
      <p:grpSp>
        <p:nvGrpSpPr>
          <p:cNvPr id="4" name="Group 3">
            <a:extLst>
              <a:ext uri="{FF2B5EF4-FFF2-40B4-BE49-F238E27FC236}">
                <a16:creationId xmlns:a16="http://schemas.microsoft.com/office/drawing/2014/main" id="{19BBB66F-0BAD-4D22-ADC0-1B3163EAA676}"/>
              </a:ext>
            </a:extLst>
          </p:cNvPr>
          <p:cNvGrpSpPr/>
          <p:nvPr/>
        </p:nvGrpSpPr>
        <p:grpSpPr>
          <a:xfrm>
            <a:off x="1187066" y="1718125"/>
            <a:ext cx="6769868" cy="1364954"/>
            <a:chOff x="2063141" y="1718125"/>
            <a:chExt cx="6769868" cy="1364954"/>
          </a:xfrm>
        </p:grpSpPr>
        <p:grpSp>
          <p:nvGrpSpPr>
            <p:cNvPr id="2" name="Group 1">
              <a:extLst>
                <a:ext uri="{FF2B5EF4-FFF2-40B4-BE49-F238E27FC236}">
                  <a16:creationId xmlns:a16="http://schemas.microsoft.com/office/drawing/2014/main" id="{8827BC34-EE76-4521-966E-CC725D14BB38}"/>
                </a:ext>
              </a:extLst>
            </p:cNvPr>
            <p:cNvGrpSpPr/>
            <p:nvPr/>
          </p:nvGrpSpPr>
          <p:grpSpPr>
            <a:xfrm>
              <a:off x="2063141" y="1718125"/>
              <a:ext cx="5017718" cy="1364954"/>
              <a:chOff x="2063141" y="1718125"/>
              <a:chExt cx="5017718" cy="1364954"/>
            </a:xfrm>
          </p:grpSpPr>
          <p:sp>
            <p:nvSpPr>
              <p:cNvPr id="11" name="Oval 10">
                <a:extLst>
                  <a:ext uri="{FF2B5EF4-FFF2-40B4-BE49-F238E27FC236}">
                    <a16:creationId xmlns:a16="http://schemas.microsoft.com/office/drawing/2014/main" id="{8134D724-002D-492D-855B-042368AF8868}"/>
                  </a:ext>
                </a:extLst>
              </p:cNvPr>
              <p:cNvSpPr/>
              <p:nvPr/>
            </p:nvSpPr>
            <p:spPr>
              <a:xfrm>
                <a:off x="2063141" y="1718125"/>
                <a:ext cx="591627" cy="61736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7108F14-4E56-4F13-B023-E50B8F4EE2E7}"/>
                  </a:ext>
                </a:extLst>
              </p:cNvPr>
              <p:cNvSpPr/>
              <p:nvPr/>
            </p:nvSpPr>
            <p:spPr>
              <a:xfrm>
                <a:off x="2948359" y="1718125"/>
                <a:ext cx="591627" cy="61736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03C91FD-3D62-48CA-BF25-350DFE6BD072}"/>
                  </a:ext>
                </a:extLst>
              </p:cNvPr>
              <p:cNvSpPr/>
              <p:nvPr/>
            </p:nvSpPr>
            <p:spPr>
              <a:xfrm>
                <a:off x="3833577"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0849163-131A-4C7A-B36C-0ED2770BC170}"/>
                  </a:ext>
                </a:extLst>
              </p:cNvPr>
              <p:cNvSpPr/>
              <p:nvPr/>
            </p:nvSpPr>
            <p:spPr>
              <a:xfrm>
                <a:off x="4718795"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82B3118-5D99-4333-A79E-A7F2569AAC1D}"/>
                  </a:ext>
                </a:extLst>
              </p:cNvPr>
              <p:cNvSpPr/>
              <p:nvPr/>
            </p:nvSpPr>
            <p:spPr>
              <a:xfrm>
                <a:off x="5604013"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D5C25F8B-9469-4D83-9A0F-8DE8C5BECF42}"/>
                  </a:ext>
                </a:extLst>
              </p:cNvPr>
              <p:cNvSpPr/>
              <p:nvPr/>
            </p:nvSpPr>
            <p:spPr>
              <a:xfrm>
                <a:off x="6489232"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88935A-2F85-4192-A6DF-4E2A1018FDF9}"/>
                  </a:ext>
                </a:extLst>
              </p:cNvPr>
              <p:cNvSpPr/>
              <p:nvPr/>
            </p:nvSpPr>
            <p:spPr>
              <a:xfrm>
                <a:off x="2063141" y="2465714"/>
                <a:ext cx="591627" cy="61736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6D818F3-7011-4899-A04F-6974D2D35F60}"/>
                  </a:ext>
                </a:extLst>
              </p:cNvPr>
              <p:cNvSpPr/>
              <p:nvPr/>
            </p:nvSpPr>
            <p:spPr>
              <a:xfrm>
                <a:off x="2948359" y="2465714"/>
                <a:ext cx="591627" cy="61736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5EFE2B4-7766-47D0-96A7-27B87A62DBC9}"/>
                  </a:ext>
                </a:extLst>
              </p:cNvPr>
              <p:cNvSpPr/>
              <p:nvPr/>
            </p:nvSpPr>
            <p:spPr>
              <a:xfrm>
                <a:off x="3833577"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93E2BBD0-DEAC-4831-97B9-E0E0167C01FD}"/>
                  </a:ext>
                </a:extLst>
              </p:cNvPr>
              <p:cNvSpPr/>
              <p:nvPr/>
            </p:nvSpPr>
            <p:spPr>
              <a:xfrm>
                <a:off x="4718795"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F5DED63-56EC-4BB0-865F-079BDE24B7ED}"/>
                  </a:ext>
                </a:extLst>
              </p:cNvPr>
              <p:cNvSpPr/>
              <p:nvPr/>
            </p:nvSpPr>
            <p:spPr>
              <a:xfrm>
                <a:off x="5604013"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27D68055-663E-43B1-9955-069F3C9254A0}"/>
                  </a:ext>
                </a:extLst>
              </p:cNvPr>
              <p:cNvSpPr/>
              <p:nvPr/>
            </p:nvSpPr>
            <p:spPr>
              <a:xfrm>
                <a:off x="6489232"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Oval 26">
              <a:extLst>
                <a:ext uri="{FF2B5EF4-FFF2-40B4-BE49-F238E27FC236}">
                  <a16:creationId xmlns:a16="http://schemas.microsoft.com/office/drawing/2014/main" id="{20185FCB-1687-42C1-8895-872879871D41}"/>
                </a:ext>
              </a:extLst>
            </p:cNvPr>
            <p:cNvSpPr/>
            <p:nvPr/>
          </p:nvSpPr>
          <p:spPr>
            <a:xfrm>
              <a:off x="7356163"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9C2137F1-8906-4EBB-9931-DB820D0AEF58}"/>
                </a:ext>
              </a:extLst>
            </p:cNvPr>
            <p:cNvSpPr/>
            <p:nvPr/>
          </p:nvSpPr>
          <p:spPr>
            <a:xfrm>
              <a:off x="8241382"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DD143878-81B6-4EEA-8DA7-A4F32D3AC8C2}"/>
                </a:ext>
              </a:extLst>
            </p:cNvPr>
            <p:cNvSpPr/>
            <p:nvPr/>
          </p:nvSpPr>
          <p:spPr>
            <a:xfrm>
              <a:off x="7356163"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1CCA7C0A-5F7F-4A14-A325-E9899BE2639A}"/>
                </a:ext>
              </a:extLst>
            </p:cNvPr>
            <p:cNvSpPr/>
            <p:nvPr/>
          </p:nvSpPr>
          <p:spPr>
            <a:xfrm>
              <a:off x="8241382"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Box 30">
            <a:extLst>
              <a:ext uri="{FF2B5EF4-FFF2-40B4-BE49-F238E27FC236}">
                <a16:creationId xmlns:a16="http://schemas.microsoft.com/office/drawing/2014/main" id="{60E519DE-0D74-4434-9473-60D0B80E29F6}"/>
              </a:ext>
            </a:extLst>
          </p:cNvPr>
          <p:cNvSpPr txBox="1"/>
          <p:nvPr/>
        </p:nvSpPr>
        <p:spPr>
          <a:xfrm>
            <a:off x="5580034" y="3872705"/>
            <a:ext cx="32893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4</a:t>
            </a:r>
          </a:p>
        </p:txBody>
      </p:sp>
      <p:grpSp>
        <p:nvGrpSpPr>
          <p:cNvPr id="32" name="Group 31">
            <a:extLst>
              <a:ext uri="{FF2B5EF4-FFF2-40B4-BE49-F238E27FC236}">
                <a16:creationId xmlns:a16="http://schemas.microsoft.com/office/drawing/2014/main" id="{2E5AE736-5822-4B8E-A9CA-4E2408DB9ECE}"/>
              </a:ext>
            </a:extLst>
          </p:cNvPr>
          <p:cNvGrpSpPr/>
          <p:nvPr/>
        </p:nvGrpSpPr>
        <p:grpSpPr>
          <a:xfrm>
            <a:off x="59531" y="6454317"/>
            <a:ext cx="1238534" cy="403683"/>
            <a:chOff x="68077" y="6454317"/>
            <a:chExt cx="1238534" cy="403683"/>
          </a:xfrm>
        </p:grpSpPr>
        <p:sp>
          <p:nvSpPr>
            <p:cNvPr id="33" name="TextBox 32">
              <a:extLst>
                <a:ext uri="{FF2B5EF4-FFF2-40B4-BE49-F238E27FC236}">
                  <a16:creationId xmlns:a16="http://schemas.microsoft.com/office/drawing/2014/main" id="{0FBC8AE4-C7B5-4D96-A6AB-B6D7AAFFE61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34" name="Picture 33" descr="A close up of a sign&#10;&#10;Description generated with high confidence">
              <a:extLst>
                <a:ext uri="{FF2B5EF4-FFF2-40B4-BE49-F238E27FC236}">
                  <a16:creationId xmlns:a16="http://schemas.microsoft.com/office/drawing/2014/main" id="{97F89886-E335-4655-ADAD-C8568304E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5245916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86144f90-c7b6-48d0-aae5-f5e9e48cc3df"/>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8FC252B5-08A6-4C22-B23C-ECBCCFBE8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1455</TotalTime>
  <Words>548</Words>
  <Application>Microsoft Office PowerPoint</Application>
  <PresentationFormat>On-screen Show (4:3)</PresentationFormat>
  <Paragraphs>232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48</cp:revision>
  <dcterms:created xsi:type="dcterms:W3CDTF">2018-03-17T10:08:43Z</dcterms:created>
  <dcterms:modified xsi:type="dcterms:W3CDTF">2019-04-08T12:27:43Z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