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426" r:id="rId6"/>
    <p:sldId id="366" r:id="rId7"/>
    <p:sldId id="365" r:id="rId8"/>
    <p:sldId id="427" r:id="rId9"/>
    <p:sldId id="435" r:id="rId10"/>
    <p:sldId id="436" r:id="rId11"/>
    <p:sldId id="355" r:id="rId12"/>
    <p:sldId id="424" r:id="rId13"/>
    <p:sldId id="437" r:id="rId14"/>
    <p:sldId id="438" r:id="rId15"/>
    <p:sldId id="418" r:id="rId16"/>
    <p:sldId id="419" r:id="rId17"/>
    <p:sldId id="416" r:id="rId18"/>
    <p:sldId id="430" r:id="rId19"/>
    <p:sldId id="314" r:id="rId20"/>
    <p:sldId id="431" r:id="rId21"/>
    <p:sldId id="432" r:id="rId22"/>
    <p:sldId id="433" r:id="rId23"/>
    <p:sldId id="434"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D050"/>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937D1E-14AA-4949-BE21-B3EAB6BA91EC}" v="134" dt="2019-04-19T10:05:26.0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14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 Fitzpatrick" userId="d1b284ec-d1dd-4765-b823-b34899491c26" providerId="ADAL" clId="{44937D1E-14AA-4949-BE21-B3EAB6BA91EC}"/>
    <pc:docChg chg="undo custSel addSld delSld modSld">
      <pc:chgData name="Jan Fitzpatrick" userId="d1b284ec-d1dd-4765-b823-b34899491c26" providerId="ADAL" clId="{44937D1E-14AA-4949-BE21-B3EAB6BA91EC}" dt="2019-04-19T10:05:29.640" v="1272" actId="20577"/>
      <pc:docMkLst>
        <pc:docMk/>
      </pc:docMkLst>
      <pc:sldChg chg="addSp delSp">
        <pc:chgData name="Jan Fitzpatrick" userId="d1b284ec-d1dd-4765-b823-b34899491c26" providerId="ADAL" clId="{44937D1E-14AA-4949-BE21-B3EAB6BA91EC}" dt="2019-04-19T09:04:30.807" v="2"/>
        <pc:sldMkLst>
          <pc:docMk/>
          <pc:sldMk cId="2637481266" sldId="256"/>
        </pc:sldMkLst>
        <pc:spChg chg="add">
          <ac:chgData name="Jan Fitzpatrick" userId="d1b284ec-d1dd-4765-b823-b34899491c26" providerId="ADAL" clId="{44937D1E-14AA-4949-BE21-B3EAB6BA91EC}" dt="2019-04-19T09:04:30.807" v="2"/>
          <ac:spMkLst>
            <pc:docMk/>
            <pc:sldMk cId="2637481266" sldId="256"/>
            <ac:spMk id="9" creationId="{AFAAD5AD-0D30-4B96-A7D4-4BE0CB2508FB}"/>
          </ac:spMkLst>
        </pc:spChg>
        <pc:spChg chg="del">
          <ac:chgData name="Jan Fitzpatrick" userId="d1b284ec-d1dd-4765-b823-b34899491c26" providerId="ADAL" clId="{44937D1E-14AA-4949-BE21-B3EAB6BA91EC}" dt="2019-04-19T09:04:28.956" v="1" actId="478"/>
          <ac:spMkLst>
            <pc:docMk/>
            <pc:sldMk cId="2637481266" sldId="256"/>
            <ac:spMk id="19" creationId="{5252A847-DE45-4FA3-A1F8-EEBEB845FF8E}"/>
          </ac:spMkLst>
        </pc:spChg>
        <pc:picChg chg="add">
          <ac:chgData name="Jan Fitzpatrick" userId="d1b284ec-d1dd-4765-b823-b34899491c26" providerId="ADAL" clId="{44937D1E-14AA-4949-BE21-B3EAB6BA91EC}" dt="2019-04-19T09:04:30.807" v="2"/>
          <ac:picMkLst>
            <pc:docMk/>
            <pc:sldMk cId="2637481266" sldId="256"/>
            <ac:picMk id="10" creationId="{E5BC0E36-3BAB-49A2-B40D-7D41306A0BA1}"/>
          </ac:picMkLst>
        </pc:picChg>
      </pc:sldChg>
      <pc:sldChg chg="delSp modSp">
        <pc:chgData name="Jan Fitzpatrick" userId="d1b284ec-d1dd-4765-b823-b34899491c26" providerId="ADAL" clId="{44937D1E-14AA-4949-BE21-B3EAB6BA91EC}" dt="2019-04-19T09:49:03.596" v="771" actId="478"/>
        <pc:sldMkLst>
          <pc:docMk/>
          <pc:sldMk cId="636014570" sldId="314"/>
        </pc:sldMkLst>
        <pc:spChg chg="del mod">
          <ac:chgData name="Jan Fitzpatrick" userId="d1b284ec-d1dd-4765-b823-b34899491c26" providerId="ADAL" clId="{44937D1E-14AA-4949-BE21-B3EAB6BA91EC}" dt="2019-04-19T09:49:03.596" v="771" actId="478"/>
          <ac:spMkLst>
            <pc:docMk/>
            <pc:sldMk cId="636014570" sldId="314"/>
            <ac:spMk id="2" creationId="{A845DFD7-0ABC-4D0C-86E5-2DDF329997DB}"/>
          </ac:spMkLst>
        </pc:spChg>
        <pc:spChg chg="mod">
          <ac:chgData name="Jan Fitzpatrick" userId="d1b284ec-d1dd-4765-b823-b34899491c26" providerId="ADAL" clId="{44937D1E-14AA-4949-BE21-B3EAB6BA91EC}" dt="2019-04-19T09:47:35.371" v="660" actId="207"/>
          <ac:spMkLst>
            <pc:docMk/>
            <pc:sldMk cId="636014570" sldId="314"/>
            <ac:spMk id="13" creationId="{B39D87C9-B777-4318-AA28-21433DC54F81}"/>
          </ac:spMkLst>
        </pc:spChg>
        <pc:spChg chg="mod">
          <ac:chgData name="Jan Fitzpatrick" userId="d1b284ec-d1dd-4765-b823-b34899491c26" providerId="ADAL" clId="{44937D1E-14AA-4949-BE21-B3EAB6BA91EC}" dt="2019-04-19T09:47:40.883" v="661" actId="207"/>
          <ac:spMkLst>
            <pc:docMk/>
            <pc:sldMk cId="636014570" sldId="314"/>
            <ac:spMk id="14" creationId="{64B2645B-94CB-4141-BA43-F41274FD9E38}"/>
          </ac:spMkLst>
        </pc:spChg>
        <pc:spChg chg="mod">
          <ac:chgData name="Jan Fitzpatrick" userId="d1b284ec-d1dd-4765-b823-b34899491c26" providerId="ADAL" clId="{44937D1E-14AA-4949-BE21-B3EAB6BA91EC}" dt="2019-04-19T09:48:55.592" v="770" actId="115"/>
          <ac:spMkLst>
            <pc:docMk/>
            <pc:sldMk cId="636014570" sldId="314"/>
            <ac:spMk id="19" creationId="{5252A847-DE45-4FA3-A1F8-EEBEB845FF8E}"/>
          </ac:spMkLst>
        </pc:spChg>
      </pc:sldChg>
      <pc:sldChg chg="modSp">
        <pc:chgData name="Jan Fitzpatrick" userId="d1b284ec-d1dd-4765-b823-b34899491c26" providerId="ADAL" clId="{44937D1E-14AA-4949-BE21-B3EAB6BA91EC}" dt="2019-04-19T09:29:32.937" v="355" actId="20577"/>
        <pc:sldMkLst>
          <pc:docMk/>
          <pc:sldMk cId="1071900124" sldId="355"/>
        </pc:sldMkLst>
        <pc:spChg chg="mod">
          <ac:chgData name="Jan Fitzpatrick" userId="d1b284ec-d1dd-4765-b823-b34899491c26" providerId="ADAL" clId="{44937D1E-14AA-4949-BE21-B3EAB6BA91EC}" dt="2019-04-19T09:29:01.837" v="350" actId="1582"/>
          <ac:spMkLst>
            <pc:docMk/>
            <pc:sldMk cId="1071900124" sldId="355"/>
            <ac:spMk id="14" creationId="{DDDBF08B-12F4-4179-809A-554EB06DA758}"/>
          </ac:spMkLst>
        </pc:spChg>
        <pc:spChg chg="mod">
          <ac:chgData name="Jan Fitzpatrick" userId="d1b284ec-d1dd-4765-b823-b34899491c26" providerId="ADAL" clId="{44937D1E-14AA-4949-BE21-B3EAB6BA91EC}" dt="2019-04-19T09:29:01.837" v="350" actId="1582"/>
          <ac:spMkLst>
            <pc:docMk/>
            <pc:sldMk cId="1071900124" sldId="355"/>
            <ac:spMk id="15" creationId="{7B4257A4-56F1-42EB-BCD8-CBCCD03AEDE7}"/>
          </ac:spMkLst>
        </pc:spChg>
        <pc:spChg chg="mod">
          <ac:chgData name="Jan Fitzpatrick" userId="d1b284ec-d1dd-4765-b823-b34899491c26" providerId="ADAL" clId="{44937D1E-14AA-4949-BE21-B3EAB6BA91EC}" dt="2019-04-19T09:29:01.837" v="350" actId="1582"/>
          <ac:spMkLst>
            <pc:docMk/>
            <pc:sldMk cId="1071900124" sldId="355"/>
            <ac:spMk id="16" creationId="{AA787E9B-0FAB-4AEA-81FF-1DC3C58EE7AF}"/>
          </ac:spMkLst>
        </pc:spChg>
        <pc:spChg chg="mod">
          <ac:chgData name="Jan Fitzpatrick" userId="d1b284ec-d1dd-4765-b823-b34899491c26" providerId="ADAL" clId="{44937D1E-14AA-4949-BE21-B3EAB6BA91EC}" dt="2019-04-19T09:29:32.937" v="355" actId="20577"/>
          <ac:spMkLst>
            <pc:docMk/>
            <pc:sldMk cId="1071900124" sldId="355"/>
            <ac:spMk id="19" creationId="{5252A847-DE45-4FA3-A1F8-EEBEB845FF8E}"/>
          </ac:spMkLst>
        </pc:spChg>
        <pc:spChg chg="mod">
          <ac:chgData name="Jan Fitzpatrick" userId="d1b284ec-d1dd-4765-b823-b34899491c26" providerId="ADAL" clId="{44937D1E-14AA-4949-BE21-B3EAB6BA91EC}" dt="2019-04-19T09:29:01.837" v="350" actId="1582"/>
          <ac:spMkLst>
            <pc:docMk/>
            <pc:sldMk cId="1071900124" sldId="355"/>
            <ac:spMk id="21" creationId="{E7A003AF-2579-4BE2-84C7-DE51660654D6}"/>
          </ac:spMkLst>
        </pc:spChg>
        <pc:spChg chg="mod">
          <ac:chgData name="Jan Fitzpatrick" userId="d1b284ec-d1dd-4765-b823-b34899491c26" providerId="ADAL" clId="{44937D1E-14AA-4949-BE21-B3EAB6BA91EC}" dt="2019-04-19T09:29:01.837" v="350" actId="1582"/>
          <ac:spMkLst>
            <pc:docMk/>
            <pc:sldMk cId="1071900124" sldId="355"/>
            <ac:spMk id="22" creationId="{93D78745-0E6D-4C72-A8DF-809CB1C76AFC}"/>
          </ac:spMkLst>
        </pc:spChg>
        <pc:spChg chg="mod">
          <ac:chgData name="Jan Fitzpatrick" userId="d1b284ec-d1dd-4765-b823-b34899491c26" providerId="ADAL" clId="{44937D1E-14AA-4949-BE21-B3EAB6BA91EC}" dt="2019-04-19T09:29:01.837" v="350" actId="1582"/>
          <ac:spMkLst>
            <pc:docMk/>
            <pc:sldMk cId="1071900124" sldId="355"/>
            <ac:spMk id="23" creationId="{07CD036A-B1A7-459E-9D83-3FA03DDAFF85}"/>
          </ac:spMkLst>
        </pc:spChg>
      </pc:sldChg>
      <pc:sldChg chg="delSp modSp">
        <pc:chgData name="Jan Fitzpatrick" userId="d1b284ec-d1dd-4765-b823-b34899491c26" providerId="ADAL" clId="{44937D1E-14AA-4949-BE21-B3EAB6BA91EC}" dt="2019-04-19T09:06:59.655" v="90" actId="478"/>
        <pc:sldMkLst>
          <pc:docMk/>
          <pc:sldMk cId="1669721746" sldId="365"/>
        </pc:sldMkLst>
        <pc:spChg chg="del mod">
          <ac:chgData name="Jan Fitzpatrick" userId="d1b284ec-d1dd-4765-b823-b34899491c26" providerId="ADAL" clId="{44937D1E-14AA-4949-BE21-B3EAB6BA91EC}" dt="2019-04-19T09:06:59.655" v="90" actId="478"/>
          <ac:spMkLst>
            <pc:docMk/>
            <pc:sldMk cId="1669721746" sldId="365"/>
            <ac:spMk id="2" creationId="{68309139-51A6-49A8-AF6B-10A74524B40B}"/>
          </ac:spMkLst>
        </pc:spChg>
        <pc:spChg chg="mod">
          <ac:chgData name="Jan Fitzpatrick" userId="d1b284ec-d1dd-4765-b823-b34899491c26" providerId="ADAL" clId="{44937D1E-14AA-4949-BE21-B3EAB6BA91EC}" dt="2019-04-19T09:06:55.346" v="89" actId="403"/>
          <ac:spMkLst>
            <pc:docMk/>
            <pc:sldMk cId="1669721746" sldId="365"/>
            <ac:spMk id="19" creationId="{5252A847-DE45-4FA3-A1F8-EEBEB845FF8E}"/>
          </ac:spMkLst>
        </pc:spChg>
      </pc:sldChg>
      <pc:sldChg chg="del">
        <pc:chgData name="Jan Fitzpatrick" userId="d1b284ec-d1dd-4765-b823-b34899491c26" providerId="ADAL" clId="{44937D1E-14AA-4949-BE21-B3EAB6BA91EC}" dt="2019-04-19T09:04:42.804" v="3" actId="2696"/>
        <pc:sldMkLst>
          <pc:docMk/>
          <pc:sldMk cId="3844832371" sldId="411"/>
        </pc:sldMkLst>
      </pc:sldChg>
      <pc:sldChg chg="del">
        <pc:chgData name="Jan Fitzpatrick" userId="d1b284ec-d1dd-4765-b823-b34899491c26" providerId="ADAL" clId="{44937D1E-14AA-4949-BE21-B3EAB6BA91EC}" dt="2019-04-19T09:08:01.231" v="94" actId="2696"/>
        <pc:sldMkLst>
          <pc:docMk/>
          <pc:sldMk cId="1459847542" sldId="412"/>
        </pc:sldMkLst>
      </pc:sldChg>
      <pc:sldChg chg="addSp delSp modSp">
        <pc:chgData name="Jan Fitzpatrick" userId="d1b284ec-d1dd-4765-b823-b34899491c26" providerId="ADAL" clId="{44937D1E-14AA-4949-BE21-B3EAB6BA91EC}" dt="2019-04-19T09:22:04.338" v="328" actId="1038"/>
        <pc:sldMkLst>
          <pc:docMk/>
          <pc:sldMk cId="3087809304" sldId="413"/>
        </pc:sldMkLst>
        <pc:spChg chg="mod">
          <ac:chgData name="Jan Fitzpatrick" userId="d1b284ec-d1dd-4765-b823-b34899491c26" providerId="ADAL" clId="{44937D1E-14AA-4949-BE21-B3EAB6BA91EC}" dt="2019-04-19T09:09:55.244" v="111" actId="20577"/>
          <ac:spMkLst>
            <pc:docMk/>
            <pc:sldMk cId="3087809304" sldId="413"/>
            <ac:spMk id="19" creationId="{5252A847-DE45-4FA3-A1F8-EEBEB845FF8E}"/>
          </ac:spMkLst>
        </pc:spChg>
        <pc:grpChg chg="mod">
          <ac:chgData name="Jan Fitzpatrick" userId="d1b284ec-d1dd-4765-b823-b34899491c26" providerId="ADAL" clId="{44937D1E-14AA-4949-BE21-B3EAB6BA91EC}" dt="2019-04-19T09:22:04.338" v="328" actId="1038"/>
          <ac:grpSpMkLst>
            <pc:docMk/>
            <pc:sldMk cId="3087809304" sldId="413"/>
            <ac:grpSpMk id="35" creationId="{E6F30639-659B-4DC0-9AA3-2E6FFDD8E8AC}"/>
          </ac:grpSpMkLst>
        </pc:grpChg>
        <pc:grpChg chg="mod ord">
          <ac:chgData name="Jan Fitzpatrick" userId="d1b284ec-d1dd-4765-b823-b34899491c26" providerId="ADAL" clId="{44937D1E-14AA-4949-BE21-B3EAB6BA91EC}" dt="2019-04-19T09:21:52.006" v="312" actId="1037"/>
          <ac:grpSpMkLst>
            <pc:docMk/>
            <pc:sldMk cId="3087809304" sldId="413"/>
            <ac:grpSpMk id="64" creationId="{10FF84B1-37FA-48FE-9BE1-07CACB8DE2FA}"/>
          </ac:grpSpMkLst>
        </pc:grpChg>
        <pc:grpChg chg="mod ord">
          <ac:chgData name="Jan Fitzpatrick" userId="d1b284ec-d1dd-4765-b823-b34899491c26" providerId="ADAL" clId="{44937D1E-14AA-4949-BE21-B3EAB6BA91EC}" dt="2019-04-19T09:22:04.338" v="328" actId="1038"/>
          <ac:grpSpMkLst>
            <pc:docMk/>
            <pc:sldMk cId="3087809304" sldId="413"/>
            <ac:grpSpMk id="74" creationId="{148616A4-44FB-4865-9987-A8C46CD35007}"/>
          </ac:grpSpMkLst>
        </pc:grpChg>
        <pc:graphicFrameChg chg="mod modGraphic">
          <ac:chgData name="Jan Fitzpatrick" userId="d1b284ec-d1dd-4765-b823-b34899491c26" providerId="ADAL" clId="{44937D1E-14AA-4949-BE21-B3EAB6BA91EC}" dt="2019-04-19T09:18:08.123" v="259" actId="14100"/>
          <ac:graphicFrameMkLst>
            <pc:docMk/>
            <pc:sldMk cId="3087809304" sldId="413"/>
            <ac:graphicFrameMk id="3" creationId="{8A1F9371-6A82-433D-980D-FB18A76AB772}"/>
          </ac:graphicFrameMkLst>
        </pc:graphicFrameChg>
        <pc:graphicFrameChg chg="mod modGraphic">
          <ac:chgData name="Jan Fitzpatrick" userId="d1b284ec-d1dd-4765-b823-b34899491c26" providerId="ADAL" clId="{44937D1E-14AA-4949-BE21-B3EAB6BA91EC}" dt="2019-04-19T09:18:46.788" v="286" actId="1038"/>
          <ac:graphicFrameMkLst>
            <pc:docMk/>
            <pc:sldMk cId="3087809304" sldId="413"/>
            <ac:graphicFrameMk id="16" creationId="{87B6E6F2-A885-498F-BBA7-24F7F2580927}"/>
          </ac:graphicFrameMkLst>
        </pc:graphicFrameChg>
        <pc:graphicFrameChg chg="del mod modGraphic">
          <ac:chgData name="Jan Fitzpatrick" userId="d1b284ec-d1dd-4765-b823-b34899491c26" providerId="ADAL" clId="{44937D1E-14AA-4949-BE21-B3EAB6BA91EC}" dt="2019-04-19T09:16:12.064" v="250" actId="478"/>
          <ac:graphicFrameMkLst>
            <pc:docMk/>
            <pc:sldMk cId="3087809304" sldId="413"/>
            <ac:graphicFrameMk id="17" creationId="{AE0B6389-D699-47BC-ACD5-4EC17CE52BD3}"/>
          </ac:graphicFrameMkLst>
        </pc:graphicFrameChg>
        <pc:graphicFrameChg chg="add mod modGraphic">
          <ac:chgData name="Jan Fitzpatrick" userId="d1b284ec-d1dd-4765-b823-b34899491c26" providerId="ADAL" clId="{44937D1E-14AA-4949-BE21-B3EAB6BA91EC}" dt="2019-04-19T09:18:46.788" v="286" actId="1038"/>
          <ac:graphicFrameMkLst>
            <pc:docMk/>
            <pc:sldMk cId="3087809304" sldId="413"/>
            <ac:graphicFrameMk id="33" creationId="{A7CAC62A-1767-448A-B983-9401DD30F842}"/>
          </ac:graphicFrameMkLst>
        </pc:graphicFrameChg>
        <pc:graphicFrameChg chg="add mod ord modGraphic">
          <ac:chgData name="Jan Fitzpatrick" userId="d1b284ec-d1dd-4765-b823-b34899491c26" providerId="ADAL" clId="{44937D1E-14AA-4949-BE21-B3EAB6BA91EC}" dt="2019-04-19T09:21:17.985" v="299" actId="1076"/>
          <ac:graphicFrameMkLst>
            <pc:docMk/>
            <pc:sldMk cId="3087809304" sldId="413"/>
            <ac:graphicFrameMk id="34" creationId="{FF760D7C-523A-4525-B77D-7235FD5D68CA}"/>
          </ac:graphicFrameMkLst>
        </pc:graphicFrameChg>
        <pc:graphicFrameChg chg="del mod modGraphic">
          <ac:chgData name="Jan Fitzpatrick" userId="d1b284ec-d1dd-4765-b823-b34899491c26" providerId="ADAL" clId="{44937D1E-14AA-4949-BE21-B3EAB6BA91EC}" dt="2019-04-19T09:19:03.074" v="288" actId="478"/>
          <ac:graphicFrameMkLst>
            <pc:docMk/>
            <pc:sldMk cId="3087809304" sldId="413"/>
            <ac:graphicFrameMk id="56" creationId="{7CA23EF8-1B49-468E-B617-EA613DBDF1E3}"/>
          </ac:graphicFrameMkLst>
        </pc:graphicFrameChg>
        <pc:picChg chg="mod">
          <ac:chgData name="Jan Fitzpatrick" userId="d1b284ec-d1dd-4765-b823-b34899491c26" providerId="ADAL" clId="{44937D1E-14AA-4949-BE21-B3EAB6BA91EC}" dt="2019-04-19T09:21:39.801" v="303" actId="1076"/>
          <ac:picMkLst>
            <pc:docMk/>
            <pc:sldMk cId="3087809304" sldId="413"/>
            <ac:picMk id="62" creationId="{8F874557-106D-4502-A7B2-EB132F78DAA0}"/>
          </ac:picMkLst>
        </pc:picChg>
        <pc:picChg chg="mod">
          <ac:chgData name="Jan Fitzpatrick" userId="d1b284ec-d1dd-4765-b823-b34899491c26" providerId="ADAL" clId="{44937D1E-14AA-4949-BE21-B3EAB6BA91EC}" dt="2019-04-19T09:21:39.801" v="303" actId="1076"/>
          <ac:picMkLst>
            <pc:docMk/>
            <pc:sldMk cId="3087809304" sldId="413"/>
            <ac:picMk id="63" creationId="{EBF407D0-B049-4272-878F-34573B72A7E5}"/>
          </ac:picMkLst>
        </pc:picChg>
      </pc:sldChg>
      <pc:sldChg chg="addSp delSp modSp">
        <pc:chgData name="Jan Fitzpatrick" userId="d1b284ec-d1dd-4765-b823-b34899491c26" providerId="ADAL" clId="{44937D1E-14AA-4949-BE21-B3EAB6BA91EC}" dt="2019-04-19T09:43:24.649" v="588" actId="408"/>
        <pc:sldMkLst>
          <pc:docMk/>
          <pc:sldMk cId="1477181917" sldId="416"/>
        </pc:sldMkLst>
        <pc:spChg chg="del mod">
          <ac:chgData name="Jan Fitzpatrick" userId="d1b284ec-d1dd-4765-b823-b34899491c26" providerId="ADAL" clId="{44937D1E-14AA-4949-BE21-B3EAB6BA91EC}" dt="2019-04-19T09:41:20.339" v="578" actId="478"/>
          <ac:spMkLst>
            <pc:docMk/>
            <pc:sldMk cId="1477181917" sldId="416"/>
            <ac:spMk id="2" creationId="{78A6DC5E-8670-4A4B-8EFB-F545CCFA4AB2}"/>
          </ac:spMkLst>
        </pc:spChg>
        <pc:spChg chg="mod">
          <ac:chgData name="Jan Fitzpatrick" userId="d1b284ec-d1dd-4765-b823-b34899491c26" providerId="ADAL" clId="{44937D1E-14AA-4949-BE21-B3EAB6BA91EC}" dt="2019-04-19T09:43:24.649" v="588" actId="408"/>
          <ac:spMkLst>
            <pc:docMk/>
            <pc:sldMk cId="1477181917" sldId="416"/>
            <ac:spMk id="9" creationId="{3A341899-88AA-416E-B33A-C769CF15D00B}"/>
          </ac:spMkLst>
        </pc:spChg>
        <pc:spChg chg="mod">
          <ac:chgData name="Jan Fitzpatrick" userId="d1b284ec-d1dd-4765-b823-b34899491c26" providerId="ADAL" clId="{44937D1E-14AA-4949-BE21-B3EAB6BA91EC}" dt="2019-04-19T09:43:24.649" v="588" actId="408"/>
          <ac:spMkLst>
            <pc:docMk/>
            <pc:sldMk cId="1477181917" sldId="416"/>
            <ac:spMk id="10" creationId="{DF8F9EBE-F05B-4281-B597-DAB36DD46221}"/>
          </ac:spMkLst>
        </pc:spChg>
        <pc:spChg chg="mod">
          <ac:chgData name="Jan Fitzpatrick" userId="d1b284ec-d1dd-4765-b823-b34899491c26" providerId="ADAL" clId="{44937D1E-14AA-4949-BE21-B3EAB6BA91EC}" dt="2019-04-19T09:43:24.649" v="588" actId="408"/>
          <ac:spMkLst>
            <pc:docMk/>
            <pc:sldMk cId="1477181917" sldId="416"/>
            <ac:spMk id="11" creationId="{976E2B30-6EC6-428B-8D98-08FA0D7E44CB}"/>
          </ac:spMkLst>
        </pc:spChg>
        <pc:spChg chg="mod">
          <ac:chgData name="Jan Fitzpatrick" userId="d1b284ec-d1dd-4765-b823-b34899491c26" providerId="ADAL" clId="{44937D1E-14AA-4949-BE21-B3EAB6BA91EC}" dt="2019-04-19T09:43:24.649" v="588" actId="408"/>
          <ac:spMkLst>
            <pc:docMk/>
            <pc:sldMk cId="1477181917" sldId="416"/>
            <ac:spMk id="14" creationId="{AB15EDB7-A05B-4D64-981A-86B0FD2121F3}"/>
          </ac:spMkLst>
        </pc:spChg>
        <pc:spChg chg="mod">
          <ac:chgData name="Jan Fitzpatrick" userId="d1b284ec-d1dd-4765-b823-b34899491c26" providerId="ADAL" clId="{44937D1E-14AA-4949-BE21-B3EAB6BA91EC}" dt="2019-04-19T09:43:24.649" v="588" actId="408"/>
          <ac:spMkLst>
            <pc:docMk/>
            <pc:sldMk cId="1477181917" sldId="416"/>
            <ac:spMk id="15" creationId="{240FD43D-E1A3-4A88-941B-9C6E79497876}"/>
          </ac:spMkLst>
        </pc:spChg>
        <pc:spChg chg="mod">
          <ac:chgData name="Jan Fitzpatrick" userId="d1b284ec-d1dd-4765-b823-b34899491c26" providerId="ADAL" clId="{44937D1E-14AA-4949-BE21-B3EAB6BA91EC}" dt="2019-04-19T09:43:24.649" v="588" actId="408"/>
          <ac:spMkLst>
            <pc:docMk/>
            <pc:sldMk cId="1477181917" sldId="416"/>
            <ac:spMk id="16" creationId="{F9C33B8D-E8F0-4281-8728-6B7E10F995D0}"/>
          </ac:spMkLst>
        </pc:spChg>
        <pc:spChg chg="mod">
          <ac:chgData name="Jan Fitzpatrick" userId="d1b284ec-d1dd-4765-b823-b34899491c26" providerId="ADAL" clId="{44937D1E-14AA-4949-BE21-B3EAB6BA91EC}" dt="2019-04-19T09:43:24.649" v="588" actId="408"/>
          <ac:spMkLst>
            <pc:docMk/>
            <pc:sldMk cId="1477181917" sldId="416"/>
            <ac:spMk id="17" creationId="{31DD921F-87DA-4BDC-A8C0-B662B5A89E85}"/>
          </ac:spMkLst>
        </pc:spChg>
        <pc:spChg chg="mod">
          <ac:chgData name="Jan Fitzpatrick" userId="d1b284ec-d1dd-4765-b823-b34899491c26" providerId="ADAL" clId="{44937D1E-14AA-4949-BE21-B3EAB6BA91EC}" dt="2019-04-19T09:41:16.282" v="577" actId="20577"/>
          <ac:spMkLst>
            <pc:docMk/>
            <pc:sldMk cId="1477181917" sldId="416"/>
            <ac:spMk id="19" creationId="{5252A847-DE45-4FA3-A1F8-EEBEB845FF8E}"/>
          </ac:spMkLst>
        </pc:spChg>
        <pc:spChg chg="add mod">
          <ac:chgData name="Jan Fitzpatrick" userId="d1b284ec-d1dd-4765-b823-b34899491c26" providerId="ADAL" clId="{44937D1E-14AA-4949-BE21-B3EAB6BA91EC}" dt="2019-04-19T09:40:24.147" v="495" actId="403"/>
          <ac:spMkLst>
            <pc:docMk/>
            <pc:sldMk cId="1477181917" sldId="416"/>
            <ac:spMk id="22" creationId="{A1624DC3-89C4-4B55-9F81-43ABDEA0384B}"/>
          </ac:spMkLst>
        </pc:spChg>
        <pc:spChg chg="add mod">
          <ac:chgData name="Jan Fitzpatrick" userId="d1b284ec-d1dd-4765-b823-b34899491c26" providerId="ADAL" clId="{44937D1E-14AA-4949-BE21-B3EAB6BA91EC}" dt="2019-04-19T09:40:29.579" v="498" actId="403"/>
          <ac:spMkLst>
            <pc:docMk/>
            <pc:sldMk cId="1477181917" sldId="416"/>
            <ac:spMk id="23" creationId="{B5065DBB-242C-49F3-845C-A4D8D2213821}"/>
          </ac:spMkLst>
        </pc:spChg>
        <pc:grpChg chg="del">
          <ac:chgData name="Jan Fitzpatrick" userId="d1b284ec-d1dd-4765-b823-b34899491c26" providerId="ADAL" clId="{44937D1E-14AA-4949-BE21-B3EAB6BA91EC}" dt="2019-04-19T09:39:33.775" v="478" actId="478"/>
          <ac:grpSpMkLst>
            <pc:docMk/>
            <pc:sldMk cId="1477181917" sldId="416"/>
            <ac:grpSpMk id="5" creationId="{8F90CB0E-B6BA-4511-8C96-A7C393AA5D01}"/>
          </ac:grpSpMkLst>
        </pc:grpChg>
      </pc:sldChg>
      <pc:sldChg chg="delSp modSp">
        <pc:chgData name="Jan Fitzpatrick" userId="d1b284ec-d1dd-4765-b823-b34899491c26" providerId="ADAL" clId="{44937D1E-14AA-4949-BE21-B3EAB6BA91EC}" dt="2019-04-19T09:30:08.276" v="389" actId="478"/>
        <pc:sldMkLst>
          <pc:docMk/>
          <pc:sldMk cId="159090050" sldId="417"/>
        </pc:sldMkLst>
        <pc:spChg chg="del mod">
          <ac:chgData name="Jan Fitzpatrick" userId="d1b284ec-d1dd-4765-b823-b34899491c26" providerId="ADAL" clId="{44937D1E-14AA-4949-BE21-B3EAB6BA91EC}" dt="2019-04-19T09:30:08.276" v="389" actId="478"/>
          <ac:spMkLst>
            <pc:docMk/>
            <pc:sldMk cId="159090050" sldId="417"/>
            <ac:spMk id="2" creationId="{EAB206D5-9911-4734-82A2-D7569939A050}"/>
          </ac:spMkLst>
        </pc:spChg>
        <pc:spChg chg="mod">
          <ac:chgData name="Jan Fitzpatrick" userId="d1b284ec-d1dd-4765-b823-b34899491c26" providerId="ADAL" clId="{44937D1E-14AA-4949-BE21-B3EAB6BA91EC}" dt="2019-04-19T09:30:04.555" v="388" actId="20577"/>
          <ac:spMkLst>
            <pc:docMk/>
            <pc:sldMk cId="159090050" sldId="417"/>
            <ac:spMk id="19" creationId="{5252A847-DE45-4FA3-A1F8-EEBEB845FF8E}"/>
          </ac:spMkLst>
        </pc:spChg>
      </pc:sldChg>
      <pc:sldChg chg="delSp modSp">
        <pc:chgData name="Jan Fitzpatrick" userId="d1b284ec-d1dd-4765-b823-b34899491c26" providerId="ADAL" clId="{44937D1E-14AA-4949-BE21-B3EAB6BA91EC}" dt="2019-04-19T09:38:38.524" v="445" actId="478"/>
        <pc:sldMkLst>
          <pc:docMk/>
          <pc:sldMk cId="3618340437" sldId="418"/>
        </pc:sldMkLst>
        <pc:spChg chg="del mod">
          <ac:chgData name="Jan Fitzpatrick" userId="d1b284ec-d1dd-4765-b823-b34899491c26" providerId="ADAL" clId="{44937D1E-14AA-4949-BE21-B3EAB6BA91EC}" dt="2019-04-19T09:38:38.524" v="445" actId="478"/>
          <ac:spMkLst>
            <pc:docMk/>
            <pc:sldMk cId="3618340437" sldId="418"/>
            <ac:spMk id="2" creationId="{BDF0AB1B-B9CE-4FB1-A868-2A46D6DD914B}"/>
          </ac:spMkLst>
        </pc:spChg>
        <pc:spChg chg="mod">
          <ac:chgData name="Jan Fitzpatrick" userId="d1b284ec-d1dd-4765-b823-b34899491c26" providerId="ADAL" clId="{44937D1E-14AA-4949-BE21-B3EAB6BA91EC}" dt="2019-04-19T09:38:31.462" v="444" actId="255"/>
          <ac:spMkLst>
            <pc:docMk/>
            <pc:sldMk cId="3618340437" sldId="418"/>
            <ac:spMk id="19" creationId="{5252A847-DE45-4FA3-A1F8-EEBEB845FF8E}"/>
          </ac:spMkLst>
        </pc:spChg>
      </pc:sldChg>
      <pc:sldChg chg="delSp modSp">
        <pc:chgData name="Jan Fitzpatrick" userId="d1b284ec-d1dd-4765-b823-b34899491c26" providerId="ADAL" clId="{44937D1E-14AA-4949-BE21-B3EAB6BA91EC}" dt="2019-04-19T09:38:59.133" v="477" actId="20577"/>
        <pc:sldMkLst>
          <pc:docMk/>
          <pc:sldMk cId="3267060815" sldId="419"/>
        </pc:sldMkLst>
        <pc:spChg chg="del">
          <ac:chgData name="Jan Fitzpatrick" userId="d1b284ec-d1dd-4765-b823-b34899491c26" providerId="ADAL" clId="{44937D1E-14AA-4949-BE21-B3EAB6BA91EC}" dt="2019-04-19T09:38:48.204" v="446" actId="478"/>
          <ac:spMkLst>
            <pc:docMk/>
            <pc:sldMk cId="3267060815" sldId="419"/>
            <ac:spMk id="2" creationId="{BDF0AB1B-B9CE-4FB1-A868-2A46D6DD914B}"/>
          </ac:spMkLst>
        </pc:spChg>
        <pc:spChg chg="mod">
          <ac:chgData name="Jan Fitzpatrick" userId="d1b284ec-d1dd-4765-b823-b34899491c26" providerId="ADAL" clId="{44937D1E-14AA-4949-BE21-B3EAB6BA91EC}" dt="2019-04-19T09:38:59.133" v="477" actId="20577"/>
          <ac:spMkLst>
            <pc:docMk/>
            <pc:sldMk cId="3267060815" sldId="419"/>
            <ac:spMk id="19" creationId="{5252A847-DE45-4FA3-A1F8-EEBEB845FF8E}"/>
          </ac:spMkLst>
        </pc:spChg>
      </pc:sldChg>
      <pc:sldChg chg="del">
        <pc:chgData name="Jan Fitzpatrick" userId="d1b284ec-d1dd-4765-b823-b34899491c26" providerId="ADAL" clId="{44937D1E-14AA-4949-BE21-B3EAB6BA91EC}" dt="2019-04-19T09:47:19.110" v="659" actId="2696"/>
        <pc:sldMkLst>
          <pc:docMk/>
          <pc:sldMk cId="4208464712" sldId="420"/>
        </pc:sldMkLst>
      </pc:sldChg>
      <pc:sldChg chg="delSp modSp del">
        <pc:chgData name="Jan Fitzpatrick" userId="d1b284ec-d1dd-4765-b823-b34899491c26" providerId="ADAL" clId="{44937D1E-14AA-4949-BE21-B3EAB6BA91EC}" dt="2019-04-19T09:49:50.520" v="776" actId="2696"/>
        <pc:sldMkLst>
          <pc:docMk/>
          <pc:sldMk cId="2938555686" sldId="421"/>
        </pc:sldMkLst>
        <pc:spChg chg="del">
          <ac:chgData name="Jan Fitzpatrick" userId="d1b284ec-d1dd-4765-b823-b34899491c26" providerId="ADAL" clId="{44937D1E-14AA-4949-BE21-B3EAB6BA91EC}" dt="2019-04-19T09:49:08.452" v="772" actId="478"/>
          <ac:spMkLst>
            <pc:docMk/>
            <pc:sldMk cId="2938555686" sldId="421"/>
            <ac:spMk id="2" creationId="{A845DFD7-0ABC-4D0C-86E5-2DDF329997DB}"/>
          </ac:spMkLst>
        </pc:spChg>
        <pc:spChg chg="del mod">
          <ac:chgData name="Jan Fitzpatrick" userId="d1b284ec-d1dd-4765-b823-b34899491c26" providerId="ADAL" clId="{44937D1E-14AA-4949-BE21-B3EAB6BA91EC}" dt="2019-04-19T09:49:44.654" v="775" actId="478"/>
          <ac:spMkLst>
            <pc:docMk/>
            <pc:sldMk cId="2938555686" sldId="421"/>
            <ac:spMk id="3" creationId="{B5F5E58A-27AB-4D9E-9CD8-1BC4847F75FC}"/>
          </ac:spMkLst>
        </pc:spChg>
        <pc:spChg chg="mod">
          <ac:chgData name="Jan Fitzpatrick" userId="d1b284ec-d1dd-4765-b823-b34899491c26" providerId="ADAL" clId="{44937D1E-14AA-4949-BE21-B3EAB6BA91EC}" dt="2019-04-19T09:47:51.385" v="663"/>
          <ac:spMkLst>
            <pc:docMk/>
            <pc:sldMk cId="2938555686" sldId="421"/>
            <ac:spMk id="13" creationId="{B39D87C9-B777-4318-AA28-21433DC54F81}"/>
          </ac:spMkLst>
        </pc:spChg>
        <pc:spChg chg="mod">
          <ac:chgData name="Jan Fitzpatrick" userId="d1b284ec-d1dd-4765-b823-b34899491c26" providerId="ADAL" clId="{44937D1E-14AA-4949-BE21-B3EAB6BA91EC}" dt="2019-04-19T09:48:04.079" v="665"/>
          <ac:spMkLst>
            <pc:docMk/>
            <pc:sldMk cId="2938555686" sldId="421"/>
            <ac:spMk id="14" creationId="{64B2645B-94CB-4141-BA43-F41274FD9E38}"/>
          </ac:spMkLst>
        </pc:spChg>
        <pc:spChg chg="mod">
          <ac:chgData name="Jan Fitzpatrick" userId="d1b284ec-d1dd-4765-b823-b34899491c26" providerId="ADAL" clId="{44937D1E-14AA-4949-BE21-B3EAB6BA91EC}" dt="2019-04-19T09:49:25.080" v="773"/>
          <ac:spMkLst>
            <pc:docMk/>
            <pc:sldMk cId="2938555686" sldId="421"/>
            <ac:spMk id="19" creationId="{5252A847-DE45-4FA3-A1F8-EEBEB845FF8E}"/>
          </ac:spMkLst>
        </pc:spChg>
      </pc:sldChg>
      <pc:sldChg chg="del">
        <pc:chgData name="Jan Fitzpatrick" userId="d1b284ec-d1dd-4765-b823-b34899491c26" providerId="ADAL" clId="{44937D1E-14AA-4949-BE21-B3EAB6BA91EC}" dt="2019-04-19T09:49:58.829" v="777" actId="2696"/>
        <pc:sldMkLst>
          <pc:docMk/>
          <pc:sldMk cId="1454892514" sldId="422"/>
        </pc:sldMkLst>
      </pc:sldChg>
      <pc:sldChg chg="del">
        <pc:chgData name="Jan Fitzpatrick" userId="d1b284ec-d1dd-4765-b823-b34899491c26" providerId="ADAL" clId="{44937D1E-14AA-4949-BE21-B3EAB6BA91EC}" dt="2019-04-19T09:32:28.065" v="407" actId="2696"/>
        <pc:sldMkLst>
          <pc:docMk/>
          <pc:sldMk cId="411485637" sldId="423"/>
        </pc:sldMkLst>
      </pc:sldChg>
      <pc:sldChg chg="modSp">
        <pc:chgData name="Jan Fitzpatrick" userId="d1b284ec-d1dd-4765-b823-b34899491c26" providerId="ADAL" clId="{44937D1E-14AA-4949-BE21-B3EAB6BA91EC}" dt="2019-04-19T09:29:24.840" v="353" actId="20577"/>
        <pc:sldMkLst>
          <pc:docMk/>
          <pc:sldMk cId="3154505434" sldId="424"/>
        </pc:sldMkLst>
        <pc:spChg chg="mod">
          <ac:chgData name="Jan Fitzpatrick" userId="d1b284ec-d1dd-4765-b823-b34899491c26" providerId="ADAL" clId="{44937D1E-14AA-4949-BE21-B3EAB6BA91EC}" dt="2019-04-19T09:29:18.791" v="351" actId="1582"/>
          <ac:spMkLst>
            <pc:docMk/>
            <pc:sldMk cId="3154505434" sldId="424"/>
            <ac:spMk id="14" creationId="{DDDBF08B-12F4-4179-809A-554EB06DA758}"/>
          </ac:spMkLst>
        </pc:spChg>
        <pc:spChg chg="mod">
          <ac:chgData name="Jan Fitzpatrick" userId="d1b284ec-d1dd-4765-b823-b34899491c26" providerId="ADAL" clId="{44937D1E-14AA-4949-BE21-B3EAB6BA91EC}" dt="2019-04-19T09:29:18.791" v="351" actId="1582"/>
          <ac:spMkLst>
            <pc:docMk/>
            <pc:sldMk cId="3154505434" sldId="424"/>
            <ac:spMk id="15" creationId="{7B4257A4-56F1-42EB-BCD8-CBCCD03AEDE7}"/>
          </ac:spMkLst>
        </pc:spChg>
        <pc:spChg chg="mod">
          <ac:chgData name="Jan Fitzpatrick" userId="d1b284ec-d1dd-4765-b823-b34899491c26" providerId="ADAL" clId="{44937D1E-14AA-4949-BE21-B3EAB6BA91EC}" dt="2019-04-19T09:29:18.791" v="351" actId="1582"/>
          <ac:spMkLst>
            <pc:docMk/>
            <pc:sldMk cId="3154505434" sldId="424"/>
            <ac:spMk id="16" creationId="{AA787E9B-0FAB-4AEA-81FF-1DC3C58EE7AF}"/>
          </ac:spMkLst>
        </pc:spChg>
        <pc:spChg chg="mod">
          <ac:chgData name="Jan Fitzpatrick" userId="d1b284ec-d1dd-4765-b823-b34899491c26" providerId="ADAL" clId="{44937D1E-14AA-4949-BE21-B3EAB6BA91EC}" dt="2019-04-19T09:29:24.840" v="353" actId="20577"/>
          <ac:spMkLst>
            <pc:docMk/>
            <pc:sldMk cId="3154505434" sldId="424"/>
            <ac:spMk id="19" creationId="{5252A847-DE45-4FA3-A1F8-EEBEB845FF8E}"/>
          </ac:spMkLst>
        </pc:spChg>
        <pc:spChg chg="mod">
          <ac:chgData name="Jan Fitzpatrick" userId="d1b284ec-d1dd-4765-b823-b34899491c26" providerId="ADAL" clId="{44937D1E-14AA-4949-BE21-B3EAB6BA91EC}" dt="2019-04-19T09:29:18.791" v="351" actId="1582"/>
          <ac:spMkLst>
            <pc:docMk/>
            <pc:sldMk cId="3154505434" sldId="424"/>
            <ac:spMk id="21" creationId="{E7A003AF-2579-4BE2-84C7-DE51660654D6}"/>
          </ac:spMkLst>
        </pc:spChg>
        <pc:spChg chg="mod">
          <ac:chgData name="Jan Fitzpatrick" userId="d1b284ec-d1dd-4765-b823-b34899491c26" providerId="ADAL" clId="{44937D1E-14AA-4949-BE21-B3EAB6BA91EC}" dt="2019-04-19T09:29:18.791" v="351" actId="1582"/>
          <ac:spMkLst>
            <pc:docMk/>
            <pc:sldMk cId="3154505434" sldId="424"/>
            <ac:spMk id="22" creationId="{93D78745-0E6D-4C72-A8DF-809CB1C76AFC}"/>
          </ac:spMkLst>
        </pc:spChg>
        <pc:spChg chg="mod">
          <ac:chgData name="Jan Fitzpatrick" userId="d1b284ec-d1dd-4765-b823-b34899491c26" providerId="ADAL" clId="{44937D1E-14AA-4949-BE21-B3EAB6BA91EC}" dt="2019-04-19T09:29:18.791" v="351" actId="1582"/>
          <ac:spMkLst>
            <pc:docMk/>
            <pc:sldMk cId="3154505434" sldId="424"/>
            <ac:spMk id="23" creationId="{07CD036A-B1A7-459E-9D83-3FA03DDAFF85}"/>
          </ac:spMkLst>
        </pc:spChg>
      </pc:sldChg>
      <pc:sldChg chg="del">
        <pc:chgData name="Jan Fitzpatrick" userId="d1b284ec-d1dd-4765-b823-b34899491c26" providerId="ADAL" clId="{44937D1E-14AA-4949-BE21-B3EAB6BA91EC}" dt="2019-04-19T09:28:23.481" v="349" actId="2696"/>
        <pc:sldMkLst>
          <pc:docMk/>
          <pc:sldMk cId="887796715" sldId="425"/>
        </pc:sldMkLst>
      </pc:sldChg>
      <pc:sldChg chg="add">
        <pc:chgData name="Jan Fitzpatrick" userId="d1b284ec-d1dd-4765-b823-b34899491c26" providerId="ADAL" clId="{44937D1E-14AA-4949-BE21-B3EAB6BA91EC}" dt="2019-04-19T09:04:15.276" v="0"/>
        <pc:sldMkLst>
          <pc:docMk/>
          <pc:sldMk cId="3828305551" sldId="426"/>
        </pc:sldMkLst>
      </pc:sldChg>
      <pc:sldChg chg="addSp add">
        <pc:chgData name="Jan Fitzpatrick" userId="d1b284ec-d1dd-4765-b823-b34899491c26" providerId="ADAL" clId="{44937D1E-14AA-4949-BE21-B3EAB6BA91EC}" dt="2019-04-19T09:07:47.984" v="93"/>
        <pc:sldMkLst>
          <pc:docMk/>
          <pc:sldMk cId="3047166098" sldId="427"/>
        </pc:sldMkLst>
        <pc:spChg chg="add">
          <ac:chgData name="Jan Fitzpatrick" userId="d1b284ec-d1dd-4765-b823-b34899491c26" providerId="ADAL" clId="{44937D1E-14AA-4949-BE21-B3EAB6BA91EC}" dt="2019-04-19T09:07:28.711" v="92"/>
          <ac:spMkLst>
            <pc:docMk/>
            <pc:sldMk cId="3047166098" sldId="427"/>
            <ac:spMk id="11" creationId="{10C59142-1EA2-4212-94DB-4043B6024717}"/>
          </ac:spMkLst>
        </pc:spChg>
        <pc:spChg chg="add">
          <ac:chgData name="Jan Fitzpatrick" userId="d1b284ec-d1dd-4765-b823-b34899491c26" providerId="ADAL" clId="{44937D1E-14AA-4949-BE21-B3EAB6BA91EC}" dt="2019-04-19T09:07:28.711" v="92"/>
          <ac:spMkLst>
            <pc:docMk/>
            <pc:sldMk cId="3047166098" sldId="427"/>
            <ac:spMk id="20" creationId="{B3E5FE46-AAA9-4C41-B551-565A1B3125A1}"/>
          </ac:spMkLst>
        </pc:spChg>
        <pc:spChg chg="add">
          <ac:chgData name="Jan Fitzpatrick" userId="d1b284ec-d1dd-4765-b823-b34899491c26" providerId="ADAL" clId="{44937D1E-14AA-4949-BE21-B3EAB6BA91EC}" dt="2019-04-19T09:07:28.711" v="92"/>
          <ac:spMkLst>
            <pc:docMk/>
            <pc:sldMk cId="3047166098" sldId="427"/>
            <ac:spMk id="21" creationId="{3FE5AD8C-D76B-4A2B-BE55-3DD44612186D}"/>
          </ac:spMkLst>
        </pc:spChg>
        <pc:spChg chg="add">
          <ac:chgData name="Jan Fitzpatrick" userId="d1b284ec-d1dd-4765-b823-b34899491c26" providerId="ADAL" clId="{44937D1E-14AA-4949-BE21-B3EAB6BA91EC}" dt="2019-04-19T09:07:28.711" v="92"/>
          <ac:spMkLst>
            <pc:docMk/>
            <pc:sldMk cId="3047166098" sldId="427"/>
            <ac:spMk id="22" creationId="{5BE81F68-3E44-4A4A-A28F-FD223936F47A}"/>
          </ac:spMkLst>
        </pc:spChg>
        <pc:spChg chg="add">
          <ac:chgData name="Jan Fitzpatrick" userId="d1b284ec-d1dd-4765-b823-b34899491c26" providerId="ADAL" clId="{44937D1E-14AA-4949-BE21-B3EAB6BA91EC}" dt="2019-04-19T09:07:28.711" v="92"/>
          <ac:spMkLst>
            <pc:docMk/>
            <pc:sldMk cId="3047166098" sldId="427"/>
            <ac:spMk id="23" creationId="{70A74669-EC9E-4B92-93B6-4B1A13B1000E}"/>
          </ac:spMkLst>
        </pc:spChg>
        <pc:cxnChg chg="add">
          <ac:chgData name="Jan Fitzpatrick" userId="d1b284ec-d1dd-4765-b823-b34899491c26" providerId="ADAL" clId="{44937D1E-14AA-4949-BE21-B3EAB6BA91EC}" dt="2019-04-19T09:07:47.984" v="93"/>
          <ac:cxnSpMkLst>
            <pc:docMk/>
            <pc:sldMk cId="3047166098" sldId="427"/>
            <ac:cxnSpMk id="24" creationId="{85A55BAB-FCE2-4B88-91D8-886D7DA60E02}"/>
          </ac:cxnSpMkLst>
        </pc:cxnChg>
        <pc:cxnChg chg="add">
          <ac:chgData name="Jan Fitzpatrick" userId="d1b284ec-d1dd-4765-b823-b34899491c26" providerId="ADAL" clId="{44937D1E-14AA-4949-BE21-B3EAB6BA91EC}" dt="2019-04-19T09:07:47.984" v="93"/>
          <ac:cxnSpMkLst>
            <pc:docMk/>
            <pc:sldMk cId="3047166098" sldId="427"/>
            <ac:cxnSpMk id="25" creationId="{42CA7779-C442-420C-B642-476BCAF6F714}"/>
          </ac:cxnSpMkLst>
        </pc:cxnChg>
        <pc:cxnChg chg="add">
          <ac:chgData name="Jan Fitzpatrick" userId="d1b284ec-d1dd-4765-b823-b34899491c26" providerId="ADAL" clId="{44937D1E-14AA-4949-BE21-B3EAB6BA91EC}" dt="2019-04-19T09:07:47.984" v="93"/>
          <ac:cxnSpMkLst>
            <pc:docMk/>
            <pc:sldMk cId="3047166098" sldId="427"/>
            <ac:cxnSpMk id="26" creationId="{F00E18E7-D20C-4D09-AA85-2E968D8BE60A}"/>
          </ac:cxnSpMkLst>
        </pc:cxnChg>
        <pc:cxnChg chg="add">
          <ac:chgData name="Jan Fitzpatrick" userId="d1b284ec-d1dd-4765-b823-b34899491c26" providerId="ADAL" clId="{44937D1E-14AA-4949-BE21-B3EAB6BA91EC}" dt="2019-04-19T09:07:47.984" v="93"/>
          <ac:cxnSpMkLst>
            <pc:docMk/>
            <pc:sldMk cId="3047166098" sldId="427"/>
            <ac:cxnSpMk id="27" creationId="{122A4C84-9B7C-47DA-A2C2-00141FA6342B}"/>
          </ac:cxnSpMkLst>
        </pc:cxnChg>
        <pc:cxnChg chg="add">
          <ac:chgData name="Jan Fitzpatrick" userId="d1b284ec-d1dd-4765-b823-b34899491c26" providerId="ADAL" clId="{44937D1E-14AA-4949-BE21-B3EAB6BA91EC}" dt="2019-04-19T09:07:47.984" v="93"/>
          <ac:cxnSpMkLst>
            <pc:docMk/>
            <pc:sldMk cId="3047166098" sldId="427"/>
            <ac:cxnSpMk id="28" creationId="{FABD5EBD-BF0D-4930-8B13-F06E8FE4B33B}"/>
          </ac:cxnSpMkLst>
        </pc:cxnChg>
      </pc:sldChg>
      <pc:sldChg chg="addSp modSp add">
        <pc:chgData name="Jan Fitzpatrick" userId="d1b284ec-d1dd-4765-b823-b34899491c26" providerId="ADAL" clId="{44937D1E-14AA-4949-BE21-B3EAB6BA91EC}" dt="2019-04-19T09:28:13.956" v="348" actId="403"/>
        <pc:sldMkLst>
          <pc:docMk/>
          <pc:sldMk cId="2069988398" sldId="428"/>
        </pc:sldMkLst>
        <pc:spChg chg="add mod">
          <ac:chgData name="Jan Fitzpatrick" userId="d1b284ec-d1dd-4765-b823-b34899491c26" providerId="ADAL" clId="{44937D1E-14AA-4949-BE21-B3EAB6BA91EC}" dt="2019-04-19T09:27:25.363" v="332" actId="403"/>
          <ac:spMkLst>
            <pc:docMk/>
            <pc:sldMk cId="2069988398" sldId="428"/>
            <ac:spMk id="37" creationId="{CA27E674-E690-4176-AA5A-5143A59F1758}"/>
          </ac:spMkLst>
        </pc:spChg>
        <pc:graphicFrameChg chg="modGraphic">
          <ac:chgData name="Jan Fitzpatrick" userId="d1b284ec-d1dd-4765-b823-b34899491c26" providerId="ADAL" clId="{44937D1E-14AA-4949-BE21-B3EAB6BA91EC}" dt="2019-04-19T09:27:39.490" v="339" actId="403"/>
          <ac:graphicFrameMkLst>
            <pc:docMk/>
            <pc:sldMk cId="2069988398" sldId="428"/>
            <ac:graphicFrameMk id="16" creationId="{87B6E6F2-A885-498F-BBA7-24F7F2580927}"/>
          </ac:graphicFrameMkLst>
        </pc:graphicFrameChg>
        <pc:graphicFrameChg chg="modGraphic">
          <ac:chgData name="Jan Fitzpatrick" userId="d1b284ec-d1dd-4765-b823-b34899491c26" providerId="ADAL" clId="{44937D1E-14AA-4949-BE21-B3EAB6BA91EC}" dt="2019-04-19T09:28:13.956" v="348" actId="403"/>
          <ac:graphicFrameMkLst>
            <pc:docMk/>
            <pc:sldMk cId="2069988398" sldId="428"/>
            <ac:graphicFrameMk id="33" creationId="{A7CAC62A-1767-448A-B983-9401DD30F842}"/>
          </ac:graphicFrameMkLst>
        </pc:graphicFrameChg>
      </pc:sldChg>
      <pc:sldChg chg="addSp modSp add">
        <pc:chgData name="Jan Fitzpatrick" userId="d1b284ec-d1dd-4765-b823-b34899491c26" providerId="ADAL" clId="{44937D1E-14AA-4949-BE21-B3EAB6BA91EC}" dt="2019-04-19T09:32:21.140" v="406" actId="1582"/>
        <pc:sldMkLst>
          <pc:docMk/>
          <pc:sldMk cId="365778134" sldId="429"/>
        </pc:sldMkLst>
        <pc:cxnChg chg="add mod">
          <ac:chgData name="Jan Fitzpatrick" userId="d1b284ec-d1dd-4765-b823-b34899491c26" providerId="ADAL" clId="{44937D1E-14AA-4949-BE21-B3EAB6BA91EC}" dt="2019-04-19T09:32:21.140" v="406" actId="1582"/>
          <ac:cxnSpMkLst>
            <pc:docMk/>
            <pc:sldMk cId="365778134" sldId="429"/>
            <ac:cxnSpMk id="83" creationId="{37763B6A-BD17-4F47-A699-02CC52A9B711}"/>
          </ac:cxnSpMkLst>
        </pc:cxnChg>
        <pc:cxnChg chg="add mod">
          <ac:chgData name="Jan Fitzpatrick" userId="d1b284ec-d1dd-4765-b823-b34899491c26" providerId="ADAL" clId="{44937D1E-14AA-4949-BE21-B3EAB6BA91EC}" dt="2019-04-19T09:32:21.140" v="406" actId="1582"/>
          <ac:cxnSpMkLst>
            <pc:docMk/>
            <pc:sldMk cId="365778134" sldId="429"/>
            <ac:cxnSpMk id="84" creationId="{DB0BE777-A70B-407D-8F24-D64B412CA9A3}"/>
          </ac:cxnSpMkLst>
        </pc:cxnChg>
      </pc:sldChg>
      <pc:sldChg chg="addSp delSp modSp add">
        <pc:chgData name="Jan Fitzpatrick" userId="d1b284ec-d1dd-4765-b823-b34899491c26" providerId="ADAL" clId="{44937D1E-14AA-4949-BE21-B3EAB6BA91EC}" dt="2019-04-19T09:54:36.831" v="981" actId="554"/>
        <pc:sldMkLst>
          <pc:docMk/>
          <pc:sldMk cId="1890142958" sldId="430"/>
        </pc:sldMkLst>
        <pc:spChg chg="add del mod">
          <ac:chgData name="Jan Fitzpatrick" userId="d1b284ec-d1dd-4765-b823-b34899491c26" providerId="ADAL" clId="{44937D1E-14AA-4949-BE21-B3EAB6BA91EC}" dt="2019-04-19T09:53:54.654" v="979" actId="20577"/>
          <ac:spMkLst>
            <pc:docMk/>
            <pc:sldMk cId="1890142958" sldId="430"/>
            <ac:spMk id="3" creationId="{B336F6E3-E253-4A50-B3C3-083B765EE098}"/>
          </ac:spMkLst>
        </pc:spChg>
        <pc:spChg chg="add del">
          <ac:chgData name="Jan Fitzpatrick" userId="d1b284ec-d1dd-4765-b823-b34899491c26" providerId="ADAL" clId="{44937D1E-14AA-4949-BE21-B3EAB6BA91EC}" dt="2019-04-19T09:45:59.496" v="649" actId="478"/>
          <ac:spMkLst>
            <pc:docMk/>
            <pc:sldMk cId="1890142958" sldId="430"/>
            <ac:spMk id="9" creationId="{3A341899-88AA-416E-B33A-C769CF15D00B}"/>
          </ac:spMkLst>
        </pc:spChg>
        <pc:spChg chg="add del">
          <ac:chgData name="Jan Fitzpatrick" userId="d1b284ec-d1dd-4765-b823-b34899491c26" providerId="ADAL" clId="{44937D1E-14AA-4949-BE21-B3EAB6BA91EC}" dt="2019-04-19T09:45:59.496" v="649" actId="478"/>
          <ac:spMkLst>
            <pc:docMk/>
            <pc:sldMk cId="1890142958" sldId="430"/>
            <ac:spMk id="10" creationId="{DF8F9EBE-F05B-4281-B597-DAB36DD46221}"/>
          </ac:spMkLst>
        </pc:spChg>
        <pc:spChg chg="add del">
          <ac:chgData name="Jan Fitzpatrick" userId="d1b284ec-d1dd-4765-b823-b34899491c26" providerId="ADAL" clId="{44937D1E-14AA-4949-BE21-B3EAB6BA91EC}" dt="2019-04-19T09:45:59.496" v="649" actId="478"/>
          <ac:spMkLst>
            <pc:docMk/>
            <pc:sldMk cId="1890142958" sldId="430"/>
            <ac:spMk id="11" creationId="{976E2B30-6EC6-428B-8D98-08FA0D7E44CB}"/>
          </ac:spMkLst>
        </pc:spChg>
        <pc:spChg chg="add del">
          <ac:chgData name="Jan Fitzpatrick" userId="d1b284ec-d1dd-4765-b823-b34899491c26" providerId="ADAL" clId="{44937D1E-14AA-4949-BE21-B3EAB6BA91EC}" dt="2019-04-19T09:45:59.496" v="649" actId="478"/>
          <ac:spMkLst>
            <pc:docMk/>
            <pc:sldMk cId="1890142958" sldId="430"/>
            <ac:spMk id="14" creationId="{AB15EDB7-A05B-4D64-981A-86B0FD2121F3}"/>
          </ac:spMkLst>
        </pc:spChg>
        <pc:spChg chg="add del">
          <ac:chgData name="Jan Fitzpatrick" userId="d1b284ec-d1dd-4765-b823-b34899491c26" providerId="ADAL" clId="{44937D1E-14AA-4949-BE21-B3EAB6BA91EC}" dt="2019-04-19T09:45:59.496" v="649" actId="478"/>
          <ac:spMkLst>
            <pc:docMk/>
            <pc:sldMk cId="1890142958" sldId="430"/>
            <ac:spMk id="15" creationId="{240FD43D-E1A3-4A88-941B-9C6E79497876}"/>
          </ac:spMkLst>
        </pc:spChg>
        <pc:spChg chg="add del">
          <ac:chgData name="Jan Fitzpatrick" userId="d1b284ec-d1dd-4765-b823-b34899491c26" providerId="ADAL" clId="{44937D1E-14AA-4949-BE21-B3EAB6BA91EC}" dt="2019-04-19T09:45:59.496" v="649" actId="478"/>
          <ac:spMkLst>
            <pc:docMk/>
            <pc:sldMk cId="1890142958" sldId="430"/>
            <ac:spMk id="16" creationId="{F9C33B8D-E8F0-4281-8728-6B7E10F995D0}"/>
          </ac:spMkLst>
        </pc:spChg>
        <pc:spChg chg="add del">
          <ac:chgData name="Jan Fitzpatrick" userId="d1b284ec-d1dd-4765-b823-b34899491c26" providerId="ADAL" clId="{44937D1E-14AA-4949-BE21-B3EAB6BA91EC}" dt="2019-04-19T09:45:59.496" v="649" actId="478"/>
          <ac:spMkLst>
            <pc:docMk/>
            <pc:sldMk cId="1890142958" sldId="430"/>
            <ac:spMk id="17" creationId="{31DD921F-87DA-4BDC-A8C0-B662B5A89E85}"/>
          </ac:spMkLst>
        </pc:spChg>
        <pc:spChg chg="add del mod ord">
          <ac:chgData name="Jan Fitzpatrick" userId="d1b284ec-d1dd-4765-b823-b34899491c26" providerId="ADAL" clId="{44937D1E-14AA-4949-BE21-B3EAB6BA91EC}" dt="2019-04-19T09:54:29.529" v="980" actId="554"/>
          <ac:spMkLst>
            <pc:docMk/>
            <pc:sldMk cId="1890142958" sldId="430"/>
            <ac:spMk id="18" creationId="{45F56672-78B0-42A6-9B9E-4C9E3AFA2A1E}"/>
          </ac:spMkLst>
        </pc:spChg>
        <pc:spChg chg="mod">
          <ac:chgData name="Jan Fitzpatrick" userId="d1b284ec-d1dd-4765-b823-b34899491c26" providerId="ADAL" clId="{44937D1E-14AA-4949-BE21-B3EAB6BA91EC}" dt="2019-04-19T09:47:10.104" v="658" actId="12788"/>
          <ac:spMkLst>
            <pc:docMk/>
            <pc:sldMk cId="1890142958" sldId="430"/>
            <ac:spMk id="19" creationId="{5252A847-DE45-4FA3-A1F8-EEBEB845FF8E}"/>
          </ac:spMkLst>
        </pc:spChg>
        <pc:spChg chg="add del mod ord">
          <ac:chgData name="Jan Fitzpatrick" userId="d1b284ec-d1dd-4765-b823-b34899491c26" providerId="ADAL" clId="{44937D1E-14AA-4949-BE21-B3EAB6BA91EC}" dt="2019-04-19T09:54:29.529" v="980" actId="554"/>
          <ac:spMkLst>
            <pc:docMk/>
            <pc:sldMk cId="1890142958" sldId="430"/>
            <ac:spMk id="20" creationId="{1DE73DC8-B335-4FBB-A37D-22907A9620F5}"/>
          </ac:spMkLst>
        </pc:spChg>
        <pc:spChg chg="add del mod ord">
          <ac:chgData name="Jan Fitzpatrick" userId="d1b284ec-d1dd-4765-b823-b34899491c26" providerId="ADAL" clId="{44937D1E-14AA-4949-BE21-B3EAB6BA91EC}" dt="2019-04-19T09:54:29.529" v="980" actId="554"/>
          <ac:spMkLst>
            <pc:docMk/>
            <pc:sldMk cId="1890142958" sldId="430"/>
            <ac:spMk id="21" creationId="{79C105BE-DCAF-43B4-B354-212729CB02F8}"/>
          </ac:spMkLst>
        </pc:spChg>
        <pc:spChg chg="add del mod ord">
          <ac:chgData name="Jan Fitzpatrick" userId="d1b284ec-d1dd-4765-b823-b34899491c26" providerId="ADAL" clId="{44937D1E-14AA-4949-BE21-B3EAB6BA91EC}" dt="2019-04-19T09:54:29.529" v="980" actId="554"/>
          <ac:spMkLst>
            <pc:docMk/>
            <pc:sldMk cId="1890142958" sldId="430"/>
            <ac:spMk id="24" creationId="{D3AC167F-26D7-42E5-A6E9-81832BC1F153}"/>
          </ac:spMkLst>
        </pc:spChg>
        <pc:spChg chg="add del mod ord">
          <ac:chgData name="Jan Fitzpatrick" userId="d1b284ec-d1dd-4765-b823-b34899491c26" providerId="ADAL" clId="{44937D1E-14AA-4949-BE21-B3EAB6BA91EC}" dt="2019-04-19T09:54:36.831" v="981" actId="554"/>
          <ac:spMkLst>
            <pc:docMk/>
            <pc:sldMk cId="1890142958" sldId="430"/>
            <ac:spMk id="25" creationId="{BB1796A5-D641-4A09-8A7B-6767E0487826}"/>
          </ac:spMkLst>
        </pc:spChg>
        <pc:spChg chg="add del mod ord">
          <ac:chgData name="Jan Fitzpatrick" userId="d1b284ec-d1dd-4765-b823-b34899491c26" providerId="ADAL" clId="{44937D1E-14AA-4949-BE21-B3EAB6BA91EC}" dt="2019-04-19T09:54:36.831" v="981" actId="554"/>
          <ac:spMkLst>
            <pc:docMk/>
            <pc:sldMk cId="1890142958" sldId="430"/>
            <ac:spMk id="26" creationId="{A6B0569C-A520-46BC-9FF3-C8C91A29D89E}"/>
          </ac:spMkLst>
        </pc:spChg>
        <pc:spChg chg="add del mod ord">
          <ac:chgData name="Jan Fitzpatrick" userId="d1b284ec-d1dd-4765-b823-b34899491c26" providerId="ADAL" clId="{44937D1E-14AA-4949-BE21-B3EAB6BA91EC}" dt="2019-04-19T09:54:36.831" v="981" actId="554"/>
          <ac:spMkLst>
            <pc:docMk/>
            <pc:sldMk cId="1890142958" sldId="430"/>
            <ac:spMk id="27" creationId="{8D7F4DE9-2970-4E6C-AE63-A280F1A1862B}"/>
          </ac:spMkLst>
        </pc:spChg>
        <pc:spChg chg="add">
          <ac:chgData name="Jan Fitzpatrick" userId="d1b284ec-d1dd-4765-b823-b34899491c26" providerId="ADAL" clId="{44937D1E-14AA-4949-BE21-B3EAB6BA91EC}" dt="2019-04-19T09:46:45.629" v="654"/>
          <ac:spMkLst>
            <pc:docMk/>
            <pc:sldMk cId="1890142958" sldId="430"/>
            <ac:spMk id="28" creationId="{C77EFA9B-006E-4764-A26A-D67C31E3E932}"/>
          </ac:spMkLst>
        </pc:spChg>
      </pc:sldChg>
      <pc:sldChg chg="modSp add">
        <pc:chgData name="Jan Fitzpatrick" userId="d1b284ec-d1dd-4765-b823-b34899491c26" providerId="ADAL" clId="{44937D1E-14AA-4949-BE21-B3EAB6BA91EC}" dt="2019-04-19T09:50:30.023" v="851" actId="5793"/>
        <pc:sldMkLst>
          <pc:docMk/>
          <pc:sldMk cId="2392301317" sldId="431"/>
        </pc:sldMkLst>
        <pc:spChg chg="mod">
          <ac:chgData name="Jan Fitzpatrick" userId="d1b284ec-d1dd-4765-b823-b34899491c26" providerId="ADAL" clId="{44937D1E-14AA-4949-BE21-B3EAB6BA91EC}" dt="2019-04-19T09:50:30.023" v="851" actId="5793"/>
          <ac:spMkLst>
            <pc:docMk/>
            <pc:sldMk cId="2392301317" sldId="431"/>
            <ac:spMk id="19" creationId="{5252A847-DE45-4FA3-A1F8-EEBEB845FF8E}"/>
          </ac:spMkLst>
        </pc:spChg>
      </pc:sldChg>
      <pc:sldChg chg="modSp add">
        <pc:chgData name="Jan Fitzpatrick" userId="d1b284ec-d1dd-4765-b823-b34899491c26" providerId="ADAL" clId="{44937D1E-14AA-4949-BE21-B3EAB6BA91EC}" dt="2019-04-19T09:51:23.213" v="908" actId="207"/>
        <pc:sldMkLst>
          <pc:docMk/>
          <pc:sldMk cId="1123583651" sldId="432"/>
        </pc:sldMkLst>
        <pc:spChg chg="mod">
          <ac:chgData name="Jan Fitzpatrick" userId="d1b284ec-d1dd-4765-b823-b34899491c26" providerId="ADAL" clId="{44937D1E-14AA-4949-BE21-B3EAB6BA91EC}" dt="2019-04-19T09:51:23.213" v="908" actId="207"/>
          <ac:spMkLst>
            <pc:docMk/>
            <pc:sldMk cId="1123583651" sldId="432"/>
            <ac:spMk id="19" creationId="{5252A847-DE45-4FA3-A1F8-EEBEB845FF8E}"/>
          </ac:spMkLst>
        </pc:spChg>
      </pc:sldChg>
      <pc:sldChg chg="addSp delSp modSp add">
        <pc:chgData name="Jan Fitzpatrick" userId="d1b284ec-d1dd-4765-b823-b34899491c26" providerId="ADAL" clId="{44937D1E-14AA-4949-BE21-B3EAB6BA91EC}" dt="2019-04-19T10:03:28.825" v="1143" actId="478"/>
        <pc:sldMkLst>
          <pc:docMk/>
          <pc:sldMk cId="3986308317" sldId="433"/>
        </pc:sldMkLst>
        <pc:spChg chg="del">
          <ac:chgData name="Jan Fitzpatrick" userId="d1b284ec-d1dd-4765-b823-b34899491c26" providerId="ADAL" clId="{44937D1E-14AA-4949-BE21-B3EAB6BA91EC}" dt="2019-04-19T09:55:42.434" v="985" actId="478"/>
          <ac:spMkLst>
            <pc:docMk/>
            <pc:sldMk cId="3986308317" sldId="433"/>
            <ac:spMk id="13" creationId="{B39D87C9-B777-4318-AA28-21433DC54F81}"/>
          </ac:spMkLst>
        </pc:spChg>
        <pc:spChg chg="del">
          <ac:chgData name="Jan Fitzpatrick" userId="d1b284ec-d1dd-4765-b823-b34899491c26" providerId="ADAL" clId="{44937D1E-14AA-4949-BE21-B3EAB6BA91EC}" dt="2019-04-19T09:55:46.887" v="988" actId="478"/>
          <ac:spMkLst>
            <pc:docMk/>
            <pc:sldMk cId="3986308317" sldId="433"/>
            <ac:spMk id="14" creationId="{64B2645B-94CB-4141-BA43-F41274FD9E38}"/>
          </ac:spMkLst>
        </pc:spChg>
        <pc:spChg chg="del">
          <ac:chgData name="Jan Fitzpatrick" userId="d1b284ec-d1dd-4765-b823-b34899491c26" providerId="ADAL" clId="{44937D1E-14AA-4949-BE21-B3EAB6BA91EC}" dt="2019-04-19T09:55:41.687" v="984" actId="478"/>
          <ac:spMkLst>
            <pc:docMk/>
            <pc:sldMk cId="3986308317" sldId="433"/>
            <ac:spMk id="15" creationId="{E2D13ECB-D687-4E73-A17A-9A2A5B4D19E2}"/>
          </ac:spMkLst>
        </pc:spChg>
        <pc:spChg chg="del">
          <ac:chgData name="Jan Fitzpatrick" userId="d1b284ec-d1dd-4765-b823-b34899491c26" providerId="ADAL" clId="{44937D1E-14AA-4949-BE21-B3EAB6BA91EC}" dt="2019-04-19T09:55:54.587" v="991" actId="478"/>
          <ac:spMkLst>
            <pc:docMk/>
            <pc:sldMk cId="3986308317" sldId="433"/>
            <ac:spMk id="16" creationId="{63386A74-4499-4F6D-81BB-23AC4403A182}"/>
          </ac:spMkLst>
        </pc:spChg>
        <pc:spChg chg="del">
          <ac:chgData name="Jan Fitzpatrick" userId="d1b284ec-d1dd-4765-b823-b34899491c26" providerId="ADAL" clId="{44937D1E-14AA-4949-BE21-B3EAB6BA91EC}" dt="2019-04-19T09:55:57.230" v="992" actId="478"/>
          <ac:spMkLst>
            <pc:docMk/>
            <pc:sldMk cId="3986308317" sldId="433"/>
            <ac:spMk id="17" creationId="{1CD0C097-CF46-44DD-A292-9435DB910BD3}"/>
          </ac:spMkLst>
        </pc:spChg>
        <pc:spChg chg="del">
          <ac:chgData name="Jan Fitzpatrick" userId="d1b284ec-d1dd-4765-b823-b34899491c26" providerId="ADAL" clId="{44937D1E-14AA-4949-BE21-B3EAB6BA91EC}" dt="2019-04-19T09:55:57.230" v="992" actId="478"/>
          <ac:spMkLst>
            <pc:docMk/>
            <pc:sldMk cId="3986308317" sldId="433"/>
            <ac:spMk id="18" creationId="{EDC77A10-EE57-4D6E-B10D-0E480CAD0358}"/>
          </ac:spMkLst>
        </pc:spChg>
        <pc:spChg chg="add del mod">
          <ac:chgData name="Jan Fitzpatrick" userId="d1b284ec-d1dd-4765-b823-b34899491c26" providerId="ADAL" clId="{44937D1E-14AA-4949-BE21-B3EAB6BA91EC}" dt="2019-04-19T10:02:04.224" v="1126" actId="20577"/>
          <ac:spMkLst>
            <pc:docMk/>
            <pc:sldMk cId="3986308317" sldId="433"/>
            <ac:spMk id="19" creationId="{5252A847-DE45-4FA3-A1F8-EEBEB845FF8E}"/>
          </ac:spMkLst>
        </pc:spChg>
        <pc:spChg chg="del">
          <ac:chgData name="Jan Fitzpatrick" userId="d1b284ec-d1dd-4765-b823-b34899491c26" providerId="ADAL" clId="{44937D1E-14AA-4949-BE21-B3EAB6BA91EC}" dt="2019-04-19T09:55:57.230" v="992" actId="478"/>
          <ac:spMkLst>
            <pc:docMk/>
            <pc:sldMk cId="3986308317" sldId="433"/>
            <ac:spMk id="20" creationId="{7FCE551D-33FB-4986-85C2-EE405081AD38}"/>
          </ac:spMkLst>
        </pc:spChg>
        <pc:spChg chg="del">
          <ac:chgData name="Jan Fitzpatrick" userId="d1b284ec-d1dd-4765-b823-b34899491c26" providerId="ADAL" clId="{44937D1E-14AA-4949-BE21-B3EAB6BA91EC}" dt="2019-04-19T09:55:57.230" v="992" actId="478"/>
          <ac:spMkLst>
            <pc:docMk/>
            <pc:sldMk cId="3986308317" sldId="433"/>
            <ac:spMk id="21" creationId="{01AFCFB3-392D-49B5-84D1-4DD3E33C750D}"/>
          </ac:spMkLst>
        </pc:spChg>
        <pc:spChg chg="del">
          <ac:chgData name="Jan Fitzpatrick" userId="d1b284ec-d1dd-4765-b823-b34899491c26" providerId="ADAL" clId="{44937D1E-14AA-4949-BE21-B3EAB6BA91EC}" dt="2019-04-19T09:55:57.230" v="992" actId="478"/>
          <ac:spMkLst>
            <pc:docMk/>
            <pc:sldMk cId="3986308317" sldId="433"/>
            <ac:spMk id="22" creationId="{0E94B71E-9FF8-4512-A926-F54B8C8275A3}"/>
          </ac:spMkLst>
        </pc:spChg>
        <pc:spChg chg="del">
          <ac:chgData name="Jan Fitzpatrick" userId="d1b284ec-d1dd-4765-b823-b34899491c26" providerId="ADAL" clId="{44937D1E-14AA-4949-BE21-B3EAB6BA91EC}" dt="2019-04-19T09:55:57.230" v="992" actId="478"/>
          <ac:spMkLst>
            <pc:docMk/>
            <pc:sldMk cId="3986308317" sldId="433"/>
            <ac:spMk id="23" creationId="{B94B4FFF-3852-4AB7-86ED-EC0F69D25CB6}"/>
          </ac:spMkLst>
        </pc:spChg>
        <pc:spChg chg="add del mod">
          <ac:chgData name="Jan Fitzpatrick" userId="d1b284ec-d1dd-4765-b823-b34899491c26" providerId="ADAL" clId="{44937D1E-14AA-4949-BE21-B3EAB6BA91EC}" dt="2019-04-19T09:58:23.079" v="1067" actId="478"/>
          <ac:spMkLst>
            <pc:docMk/>
            <pc:sldMk cId="3986308317" sldId="433"/>
            <ac:spMk id="25" creationId="{17628937-98B4-453A-8F74-6BB3B8421B12}"/>
          </ac:spMkLst>
        </pc:spChg>
        <pc:spChg chg="add del mod">
          <ac:chgData name="Jan Fitzpatrick" userId="d1b284ec-d1dd-4765-b823-b34899491c26" providerId="ADAL" clId="{44937D1E-14AA-4949-BE21-B3EAB6BA91EC}" dt="2019-04-19T09:58:24.600" v="1068" actId="478"/>
          <ac:spMkLst>
            <pc:docMk/>
            <pc:sldMk cId="3986308317" sldId="433"/>
            <ac:spMk id="26" creationId="{41ACE29F-5DC3-4F21-82D7-3C2606C649D5}"/>
          </ac:spMkLst>
        </pc:spChg>
        <pc:spChg chg="add mod">
          <ac:chgData name="Jan Fitzpatrick" userId="d1b284ec-d1dd-4765-b823-b34899491c26" providerId="ADAL" clId="{44937D1E-14AA-4949-BE21-B3EAB6BA91EC}" dt="2019-04-19T10:01:30.883" v="1112" actId="1076"/>
          <ac:spMkLst>
            <pc:docMk/>
            <pc:sldMk cId="3986308317" sldId="433"/>
            <ac:spMk id="27" creationId="{AAD5EB38-1F6D-4283-9F0F-2AFFCDFDFF01}"/>
          </ac:spMkLst>
        </pc:spChg>
        <pc:spChg chg="add mod">
          <ac:chgData name="Jan Fitzpatrick" userId="d1b284ec-d1dd-4765-b823-b34899491c26" providerId="ADAL" clId="{44937D1E-14AA-4949-BE21-B3EAB6BA91EC}" dt="2019-04-19T10:01:13.466" v="1111" actId="1035"/>
          <ac:spMkLst>
            <pc:docMk/>
            <pc:sldMk cId="3986308317" sldId="433"/>
            <ac:spMk id="28" creationId="{E3006719-3213-4C03-BA55-F9EB9A92F956}"/>
          </ac:spMkLst>
        </pc:spChg>
        <pc:spChg chg="add del">
          <ac:chgData name="Jan Fitzpatrick" userId="d1b284ec-d1dd-4765-b823-b34899491c26" providerId="ADAL" clId="{44937D1E-14AA-4949-BE21-B3EAB6BA91EC}" dt="2019-04-19T10:01:36.268" v="1114"/>
          <ac:spMkLst>
            <pc:docMk/>
            <pc:sldMk cId="3986308317" sldId="433"/>
            <ac:spMk id="29" creationId="{1DAB037F-CC1D-476B-943D-713054A0F811}"/>
          </ac:spMkLst>
        </pc:spChg>
        <pc:spChg chg="add del">
          <ac:chgData name="Jan Fitzpatrick" userId="d1b284ec-d1dd-4765-b823-b34899491c26" providerId="ADAL" clId="{44937D1E-14AA-4949-BE21-B3EAB6BA91EC}" dt="2019-04-19T10:01:36.268" v="1114"/>
          <ac:spMkLst>
            <pc:docMk/>
            <pc:sldMk cId="3986308317" sldId="433"/>
            <ac:spMk id="30" creationId="{2145F9E3-CC42-451D-AF8E-2617BD0861D8}"/>
          </ac:spMkLst>
        </pc:spChg>
        <pc:spChg chg="add del mod">
          <ac:chgData name="Jan Fitzpatrick" userId="d1b284ec-d1dd-4765-b823-b34899491c26" providerId="ADAL" clId="{44937D1E-14AA-4949-BE21-B3EAB6BA91EC}" dt="2019-04-19T10:03:28.825" v="1143" actId="478"/>
          <ac:spMkLst>
            <pc:docMk/>
            <pc:sldMk cId="3986308317" sldId="433"/>
            <ac:spMk id="31" creationId="{F60E6A01-1B8E-4A95-AC1C-10847BF2D296}"/>
          </ac:spMkLst>
        </pc:spChg>
        <pc:spChg chg="add del mod">
          <ac:chgData name="Jan Fitzpatrick" userId="d1b284ec-d1dd-4765-b823-b34899491c26" providerId="ADAL" clId="{44937D1E-14AA-4949-BE21-B3EAB6BA91EC}" dt="2019-04-19T10:03:28.825" v="1143" actId="478"/>
          <ac:spMkLst>
            <pc:docMk/>
            <pc:sldMk cId="3986308317" sldId="433"/>
            <ac:spMk id="32" creationId="{8E6C366D-DD54-4308-A63C-CE8510AE98C3}"/>
          </ac:spMkLst>
        </pc:spChg>
        <pc:spChg chg="add del mod">
          <ac:chgData name="Jan Fitzpatrick" userId="d1b284ec-d1dd-4765-b823-b34899491c26" providerId="ADAL" clId="{44937D1E-14AA-4949-BE21-B3EAB6BA91EC}" dt="2019-04-19T10:03:28.825" v="1143" actId="478"/>
          <ac:spMkLst>
            <pc:docMk/>
            <pc:sldMk cId="3986308317" sldId="433"/>
            <ac:spMk id="33" creationId="{C57FEA5A-044F-423D-88A8-4C8A7E2FF554}"/>
          </ac:spMkLst>
        </pc:spChg>
        <pc:spChg chg="add del mod">
          <ac:chgData name="Jan Fitzpatrick" userId="d1b284ec-d1dd-4765-b823-b34899491c26" providerId="ADAL" clId="{44937D1E-14AA-4949-BE21-B3EAB6BA91EC}" dt="2019-04-19T10:03:28.825" v="1143" actId="478"/>
          <ac:spMkLst>
            <pc:docMk/>
            <pc:sldMk cId="3986308317" sldId="433"/>
            <ac:spMk id="34" creationId="{71D1D30F-0410-4BD8-B448-F8A4E4B7378B}"/>
          </ac:spMkLst>
        </pc:spChg>
        <pc:spChg chg="add del">
          <ac:chgData name="Jan Fitzpatrick" userId="d1b284ec-d1dd-4765-b823-b34899491c26" providerId="ADAL" clId="{44937D1E-14AA-4949-BE21-B3EAB6BA91EC}" dt="2019-04-19T10:02:16.759" v="1131" actId="478"/>
          <ac:spMkLst>
            <pc:docMk/>
            <pc:sldMk cId="3986308317" sldId="433"/>
            <ac:spMk id="35" creationId="{0385312C-AC95-487C-A96D-C6943004B89F}"/>
          </ac:spMkLst>
        </pc:spChg>
        <pc:spChg chg="add del">
          <ac:chgData name="Jan Fitzpatrick" userId="d1b284ec-d1dd-4765-b823-b34899491c26" providerId="ADAL" clId="{44937D1E-14AA-4949-BE21-B3EAB6BA91EC}" dt="2019-04-19T10:02:14.655" v="1130" actId="478"/>
          <ac:spMkLst>
            <pc:docMk/>
            <pc:sldMk cId="3986308317" sldId="433"/>
            <ac:spMk id="36" creationId="{118609F2-D0D0-4EBF-B5F4-7AE7394B45B9}"/>
          </ac:spMkLst>
        </pc:spChg>
        <pc:spChg chg="add del">
          <ac:chgData name="Jan Fitzpatrick" userId="d1b284ec-d1dd-4765-b823-b34899491c26" providerId="ADAL" clId="{44937D1E-14AA-4949-BE21-B3EAB6BA91EC}" dt="2019-04-19T10:02:12.647" v="1129" actId="478"/>
          <ac:spMkLst>
            <pc:docMk/>
            <pc:sldMk cId="3986308317" sldId="433"/>
            <ac:spMk id="37" creationId="{160CEF2D-5421-4720-B857-E4AABCB9C2C5}"/>
          </ac:spMkLst>
        </pc:spChg>
        <pc:spChg chg="add del mod">
          <ac:chgData name="Jan Fitzpatrick" userId="d1b284ec-d1dd-4765-b823-b34899491c26" providerId="ADAL" clId="{44937D1E-14AA-4949-BE21-B3EAB6BA91EC}" dt="2019-04-19T10:02:10.474" v="1128" actId="478"/>
          <ac:spMkLst>
            <pc:docMk/>
            <pc:sldMk cId="3986308317" sldId="433"/>
            <ac:spMk id="38" creationId="{00462C1B-359C-42EF-9C36-A98F3BC68DFE}"/>
          </ac:spMkLst>
        </pc:spChg>
        <pc:spChg chg="add del mod">
          <ac:chgData name="Jan Fitzpatrick" userId="d1b284ec-d1dd-4765-b823-b34899491c26" providerId="ADAL" clId="{44937D1E-14AA-4949-BE21-B3EAB6BA91EC}" dt="2019-04-19T10:03:28.825" v="1143" actId="478"/>
          <ac:spMkLst>
            <pc:docMk/>
            <pc:sldMk cId="3986308317" sldId="433"/>
            <ac:spMk id="39" creationId="{8171AAA1-ABDC-43DB-BF8A-D99D70EEC9BC}"/>
          </ac:spMkLst>
        </pc:spChg>
        <pc:spChg chg="add del mod">
          <ac:chgData name="Jan Fitzpatrick" userId="d1b284ec-d1dd-4765-b823-b34899491c26" providerId="ADAL" clId="{44937D1E-14AA-4949-BE21-B3EAB6BA91EC}" dt="2019-04-19T10:03:28.825" v="1143" actId="478"/>
          <ac:spMkLst>
            <pc:docMk/>
            <pc:sldMk cId="3986308317" sldId="433"/>
            <ac:spMk id="40" creationId="{517C5E0E-49F3-423E-B237-E1E67D108636}"/>
          </ac:spMkLst>
        </pc:spChg>
        <pc:spChg chg="add del mod">
          <ac:chgData name="Jan Fitzpatrick" userId="d1b284ec-d1dd-4765-b823-b34899491c26" providerId="ADAL" clId="{44937D1E-14AA-4949-BE21-B3EAB6BA91EC}" dt="2019-04-19T10:03:28.825" v="1143" actId="478"/>
          <ac:spMkLst>
            <pc:docMk/>
            <pc:sldMk cId="3986308317" sldId="433"/>
            <ac:spMk id="41" creationId="{B92345DC-D711-41FB-B10D-E824FF385D2B}"/>
          </ac:spMkLst>
        </pc:spChg>
        <pc:graphicFrameChg chg="add mod modGraphic">
          <ac:chgData name="Jan Fitzpatrick" userId="d1b284ec-d1dd-4765-b823-b34899491c26" providerId="ADAL" clId="{44937D1E-14AA-4949-BE21-B3EAB6BA91EC}" dt="2019-04-19T10:01:13.466" v="1111" actId="1035"/>
          <ac:graphicFrameMkLst>
            <pc:docMk/>
            <pc:sldMk cId="3986308317" sldId="433"/>
            <ac:graphicFrameMk id="24" creationId="{E3F259D5-41CA-4643-B61D-31AB7C3A24CC}"/>
          </ac:graphicFrameMkLst>
        </pc:graphicFrameChg>
      </pc:sldChg>
      <pc:sldChg chg="modSp add">
        <pc:chgData name="Jan Fitzpatrick" userId="d1b284ec-d1dd-4765-b823-b34899491c26" providerId="ADAL" clId="{44937D1E-14AA-4949-BE21-B3EAB6BA91EC}" dt="2019-04-19T10:05:29.640" v="1272" actId="20577"/>
        <pc:sldMkLst>
          <pc:docMk/>
          <pc:sldMk cId="1021265316" sldId="434"/>
        </pc:sldMkLst>
        <pc:spChg chg="mod">
          <ac:chgData name="Jan Fitzpatrick" userId="d1b284ec-d1dd-4765-b823-b34899491c26" providerId="ADAL" clId="{44937D1E-14AA-4949-BE21-B3EAB6BA91EC}" dt="2019-04-19T10:05:29.640" v="1272" actId="20577"/>
          <ac:spMkLst>
            <pc:docMk/>
            <pc:sldMk cId="1021265316" sldId="434"/>
            <ac:spMk id="19" creationId="{5252A847-DE45-4FA3-A1F8-EEBEB845FF8E}"/>
          </ac:spMkLst>
        </pc:spChg>
      </pc:sldChg>
    </pc:docChg>
  </pc:docChgLst>
  <pc:docChgLst>
    <pc:chgData name="Nicola Read" userId="f4cbb50c-6e67-4402-b6bd-5fcb6a1deb83" providerId="ADAL" clId="{802DB815-6C4F-4EB2-983D-27359D67C21E}"/>
    <pc:docChg chg="undo redo custSel addSld delSld modSld sldOrd">
      <pc:chgData name="Nicola Read" userId="f4cbb50c-6e67-4402-b6bd-5fcb6a1deb83" providerId="ADAL" clId="{802DB815-6C4F-4EB2-983D-27359D67C21E}" dt="2019-04-15T08:10:32.570" v="2035" actId="1076"/>
      <pc:docMkLst>
        <pc:docMk/>
      </pc:docMkLst>
      <pc:sldChg chg="addSp delSp modSp">
        <pc:chgData name="Nicola Read" userId="f4cbb50c-6e67-4402-b6bd-5fcb6a1deb83" providerId="ADAL" clId="{802DB815-6C4F-4EB2-983D-27359D67C21E}" dt="2019-04-11T13:38:05.300" v="1498" actId="478"/>
        <pc:sldMkLst>
          <pc:docMk/>
          <pc:sldMk cId="2637481266" sldId="256"/>
        </pc:sldMkLst>
        <pc:spChg chg="add del mod">
          <ac:chgData name="Nicola Read" userId="f4cbb50c-6e67-4402-b6bd-5fcb6a1deb83" providerId="ADAL" clId="{802DB815-6C4F-4EB2-983D-27359D67C21E}" dt="2019-04-11T12:05:31.407" v="7" actId="478"/>
          <ac:spMkLst>
            <pc:docMk/>
            <pc:sldMk cId="2637481266" sldId="256"/>
            <ac:spMk id="2" creationId="{B5998066-79AE-4D25-92A1-593F79B1C255}"/>
          </ac:spMkLst>
        </pc:spChg>
        <pc:spChg chg="del">
          <ac:chgData name="Nicola Read" userId="f4cbb50c-6e67-4402-b6bd-5fcb6a1deb83" providerId="ADAL" clId="{802DB815-6C4F-4EB2-983D-27359D67C21E}" dt="2019-04-11T13:38:05.300" v="1498" actId="478"/>
          <ac:spMkLst>
            <pc:docMk/>
            <pc:sldMk cId="2637481266" sldId="256"/>
            <ac:spMk id="7" creationId="{9E5C0F7C-1EA1-4696-A6F6-BC2CA725ED8F}"/>
          </ac:spMkLst>
        </pc:spChg>
        <pc:spChg chg="del">
          <ac:chgData name="Nicola Read" userId="f4cbb50c-6e67-4402-b6bd-5fcb6a1deb83" providerId="ADAL" clId="{802DB815-6C4F-4EB2-983D-27359D67C21E}" dt="2019-04-11T12:08:43.901" v="9" actId="478"/>
          <ac:spMkLst>
            <pc:docMk/>
            <pc:sldMk cId="2637481266" sldId="256"/>
            <ac:spMk id="10" creationId="{8A4A1543-365C-4B8F-BB87-3FBE99D65776}"/>
          </ac:spMkLst>
        </pc:spChg>
        <pc:spChg chg="add del">
          <ac:chgData name="Nicola Read" userId="f4cbb50c-6e67-4402-b6bd-5fcb6a1deb83" providerId="ADAL" clId="{802DB815-6C4F-4EB2-983D-27359D67C21E}" dt="2019-04-11T12:08:53.708" v="12"/>
          <ac:spMkLst>
            <pc:docMk/>
            <pc:sldMk cId="2637481266" sldId="256"/>
            <ac:spMk id="11" creationId="{A3FEC90F-6D34-47D0-9064-B166DDAAECAA}"/>
          </ac:spMkLst>
        </pc:spChg>
        <pc:spChg chg="add">
          <ac:chgData name="Nicola Read" userId="f4cbb50c-6e67-4402-b6bd-5fcb6a1deb83" providerId="ADAL" clId="{802DB815-6C4F-4EB2-983D-27359D67C21E}" dt="2019-04-11T12:09:08.965" v="13"/>
          <ac:spMkLst>
            <pc:docMk/>
            <pc:sldMk cId="2637481266" sldId="256"/>
            <ac:spMk id="12" creationId="{B3C67987-8B98-4B81-911A-6D8DB09EE0B2}"/>
          </ac:spMkLst>
        </pc:spChg>
        <pc:spChg chg="mod">
          <ac:chgData name="Nicola Read" userId="f4cbb50c-6e67-4402-b6bd-5fcb6a1deb83" providerId="ADAL" clId="{802DB815-6C4F-4EB2-983D-27359D67C21E}" dt="2019-04-11T12:05:54.985" v="8"/>
          <ac:spMkLst>
            <pc:docMk/>
            <pc:sldMk cId="2637481266" sldId="256"/>
            <ac:spMk id="19" creationId="{5252A847-DE45-4FA3-A1F8-EEBEB845FF8E}"/>
          </ac:spMkLst>
        </pc:spChg>
        <pc:grpChg chg="del mod">
          <ac:chgData name="Nicola Read" userId="f4cbb50c-6e67-4402-b6bd-5fcb6a1deb83" providerId="ADAL" clId="{802DB815-6C4F-4EB2-983D-27359D67C21E}" dt="2019-04-11T12:08:43.901" v="9" actId="478"/>
          <ac:grpSpMkLst>
            <pc:docMk/>
            <pc:sldMk cId="2637481266" sldId="256"/>
            <ac:grpSpMk id="6" creationId="{F48D1577-DF7B-42CD-A5F9-E392C94F47A5}"/>
          </ac:grpSpMkLst>
        </pc:grpChg>
        <pc:grpChg chg="add">
          <ac:chgData name="Nicola Read" userId="f4cbb50c-6e67-4402-b6bd-5fcb6a1deb83" providerId="ADAL" clId="{802DB815-6C4F-4EB2-983D-27359D67C21E}" dt="2019-04-11T12:09:24.270" v="14"/>
          <ac:grpSpMkLst>
            <pc:docMk/>
            <pc:sldMk cId="2637481266" sldId="256"/>
            <ac:grpSpMk id="13" creationId="{CC132A38-1917-4421-8E45-13BDEE89D57C}"/>
          </ac:grpSpMkLst>
        </pc:grpChg>
        <pc:picChg chg="del mod">
          <ac:chgData name="Nicola Read" userId="f4cbb50c-6e67-4402-b6bd-5fcb6a1deb83" providerId="ADAL" clId="{802DB815-6C4F-4EB2-983D-27359D67C21E}" dt="2019-04-11T12:08:46.498" v="10" actId="478"/>
          <ac:picMkLst>
            <pc:docMk/>
            <pc:sldMk cId="2637481266" sldId="256"/>
            <ac:picMk id="9" creationId="{B1BD346F-E22A-4C88-991F-B239AF4E1E26}"/>
          </ac:picMkLst>
        </pc:picChg>
      </pc:sldChg>
      <pc:sldChg chg="addSp delSp modSp">
        <pc:chgData name="Nicola Read" userId="f4cbb50c-6e67-4402-b6bd-5fcb6a1deb83" providerId="ADAL" clId="{802DB815-6C4F-4EB2-983D-27359D67C21E}" dt="2019-04-15T08:06:02.826" v="1996" actId="1036"/>
        <pc:sldMkLst>
          <pc:docMk/>
          <pc:sldMk cId="636014570" sldId="314"/>
        </pc:sldMkLst>
        <pc:spChg chg="add mod">
          <ac:chgData name="Nicola Read" userId="f4cbb50c-6e67-4402-b6bd-5fcb6a1deb83" providerId="ADAL" clId="{802DB815-6C4F-4EB2-983D-27359D67C21E}" dt="2019-04-15T08:06:02.826" v="1996" actId="1036"/>
          <ac:spMkLst>
            <pc:docMk/>
            <pc:sldMk cId="636014570" sldId="314"/>
            <ac:spMk id="2" creationId="{A845DFD7-0ABC-4D0C-86E5-2DDF329997DB}"/>
          </ac:spMkLst>
        </pc:spChg>
        <pc:spChg chg="add del mod">
          <ac:chgData name="Nicola Read" userId="f4cbb50c-6e67-4402-b6bd-5fcb6a1deb83" providerId="ADAL" clId="{802DB815-6C4F-4EB2-983D-27359D67C21E}" dt="2019-04-11T13:35:15.777" v="1470" actId="478"/>
          <ac:spMkLst>
            <pc:docMk/>
            <pc:sldMk cId="636014570" sldId="314"/>
            <ac:spMk id="3" creationId="{B5F5E58A-27AB-4D9E-9CD8-1BC4847F75FC}"/>
          </ac:spMkLst>
        </pc:spChg>
        <pc:spChg chg="add del mod">
          <ac:chgData name="Nicola Read" userId="f4cbb50c-6e67-4402-b6bd-5fcb6a1deb83" providerId="ADAL" clId="{802DB815-6C4F-4EB2-983D-27359D67C21E}" dt="2019-04-11T13:35:25.650" v="1474" actId="478"/>
          <ac:spMkLst>
            <pc:docMk/>
            <pc:sldMk cId="636014570" sldId="314"/>
            <ac:spMk id="4" creationId="{75BACA41-8A9A-4713-AE38-390E53FD3721}"/>
          </ac:spMkLst>
        </pc:spChg>
        <pc:spChg chg="add del mod">
          <ac:chgData name="Nicola Read" userId="f4cbb50c-6e67-4402-b6bd-5fcb6a1deb83" providerId="ADAL" clId="{802DB815-6C4F-4EB2-983D-27359D67C21E}" dt="2019-04-11T13:35:22.746" v="1472" actId="478"/>
          <ac:spMkLst>
            <pc:docMk/>
            <pc:sldMk cId="636014570" sldId="314"/>
            <ac:spMk id="5" creationId="{2AC848B3-6D3F-436A-A59F-EC2B71AA75B8}"/>
          </ac:spMkLst>
        </pc:spChg>
        <pc:spChg chg="add del">
          <ac:chgData name="Nicola Read" userId="f4cbb50c-6e67-4402-b6bd-5fcb6a1deb83" providerId="ADAL" clId="{802DB815-6C4F-4EB2-983D-27359D67C21E}" dt="2019-04-11T13:37:43.047" v="1493" actId="478"/>
          <ac:spMkLst>
            <pc:docMk/>
            <pc:sldMk cId="636014570" sldId="314"/>
            <ac:spMk id="7" creationId="{DCE63ED0-2728-47F7-8C0C-4E15D196EB05}"/>
          </ac:spMkLst>
        </pc:spChg>
        <pc:spChg chg="add">
          <ac:chgData name="Nicola Read" userId="f4cbb50c-6e67-4402-b6bd-5fcb6a1deb83" providerId="ADAL" clId="{802DB815-6C4F-4EB2-983D-27359D67C21E}" dt="2019-04-11T12:12:10.541" v="35"/>
          <ac:spMkLst>
            <pc:docMk/>
            <pc:sldMk cId="636014570" sldId="314"/>
            <ac:spMk id="11" creationId="{7B5DB80A-ADF0-4AF3-90B9-BABB1259F1E7}"/>
          </ac:spMkLst>
        </pc:spChg>
        <pc:spChg chg="add">
          <ac:chgData name="Nicola Read" userId="f4cbb50c-6e67-4402-b6bd-5fcb6a1deb83" providerId="ADAL" clId="{802DB815-6C4F-4EB2-983D-27359D67C21E}" dt="2019-04-11T13:32:43.692" v="1443"/>
          <ac:spMkLst>
            <pc:docMk/>
            <pc:sldMk cId="636014570" sldId="314"/>
            <ac:spMk id="13" creationId="{B39D87C9-B777-4318-AA28-21433DC54F81}"/>
          </ac:spMkLst>
        </pc:spChg>
        <pc:spChg chg="add">
          <ac:chgData name="Nicola Read" userId="f4cbb50c-6e67-4402-b6bd-5fcb6a1deb83" providerId="ADAL" clId="{802DB815-6C4F-4EB2-983D-27359D67C21E}" dt="2019-04-11T13:32:43.692" v="1443"/>
          <ac:spMkLst>
            <pc:docMk/>
            <pc:sldMk cId="636014570" sldId="314"/>
            <ac:spMk id="14" creationId="{64B2645B-94CB-4141-BA43-F41274FD9E38}"/>
          </ac:spMkLst>
        </pc:spChg>
        <pc:spChg chg="add">
          <ac:chgData name="Nicola Read" userId="f4cbb50c-6e67-4402-b6bd-5fcb6a1deb83" providerId="ADAL" clId="{802DB815-6C4F-4EB2-983D-27359D67C21E}" dt="2019-04-11T13:32:43.692" v="1443"/>
          <ac:spMkLst>
            <pc:docMk/>
            <pc:sldMk cId="636014570" sldId="314"/>
            <ac:spMk id="15" creationId="{E2D13ECB-D687-4E73-A17A-9A2A5B4D19E2}"/>
          </ac:spMkLst>
        </pc:spChg>
        <pc:spChg chg="add">
          <ac:chgData name="Nicola Read" userId="f4cbb50c-6e67-4402-b6bd-5fcb6a1deb83" providerId="ADAL" clId="{802DB815-6C4F-4EB2-983D-27359D67C21E}" dt="2019-04-11T13:32:43.692" v="1443"/>
          <ac:spMkLst>
            <pc:docMk/>
            <pc:sldMk cId="636014570" sldId="314"/>
            <ac:spMk id="16" creationId="{63386A74-4499-4F6D-81BB-23AC4403A182}"/>
          </ac:spMkLst>
        </pc:spChg>
        <pc:spChg chg="add">
          <ac:chgData name="Nicola Read" userId="f4cbb50c-6e67-4402-b6bd-5fcb6a1deb83" providerId="ADAL" clId="{802DB815-6C4F-4EB2-983D-27359D67C21E}" dt="2019-04-11T13:32:43.692" v="1443"/>
          <ac:spMkLst>
            <pc:docMk/>
            <pc:sldMk cId="636014570" sldId="314"/>
            <ac:spMk id="17" creationId="{1CD0C097-CF46-44DD-A292-9435DB910BD3}"/>
          </ac:spMkLst>
        </pc:spChg>
        <pc:spChg chg="add">
          <ac:chgData name="Nicola Read" userId="f4cbb50c-6e67-4402-b6bd-5fcb6a1deb83" providerId="ADAL" clId="{802DB815-6C4F-4EB2-983D-27359D67C21E}" dt="2019-04-11T13:32:43.692" v="1443"/>
          <ac:spMkLst>
            <pc:docMk/>
            <pc:sldMk cId="636014570" sldId="314"/>
            <ac:spMk id="18" creationId="{EDC77A10-EE57-4D6E-B10D-0E480CAD0358}"/>
          </ac:spMkLst>
        </pc:spChg>
        <pc:spChg chg="mod">
          <ac:chgData name="Nicola Read" userId="f4cbb50c-6e67-4402-b6bd-5fcb6a1deb83" providerId="ADAL" clId="{802DB815-6C4F-4EB2-983D-27359D67C21E}" dt="2019-04-15T08:05:57.658" v="1988" actId="255"/>
          <ac:spMkLst>
            <pc:docMk/>
            <pc:sldMk cId="636014570" sldId="314"/>
            <ac:spMk id="19" creationId="{5252A847-DE45-4FA3-A1F8-EEBEB845FF8E}"/>
          </ac:spMkLst>
        </pc:spChg>
        <pc:spChg chg="add">
          <ac:chgData name="Nicola Read" userId="f4cbb50c-6e67-4402-b6bd-5fcb6a1deb83" providerId="ADAL" clId="{802DB815-6C4F-4EB2-983D-27359D67C21E}" dt="2019-04-11T13:32:43.692" v="1443"/>
          <ac:spMkLst>
            <pc:docMk/>
            <pc:sldMk cId="636014570" sldId="314"/>
            <ac:spMk id="20" creationId="{7FCE551D-33FB-4986-85C2-EE405081AD38}"/>
          </ac:spMkLst>
        </pc:spChg>
        <pc:spChg chg="add">
          <ac:chgData name="Nicola Read" userId="f4cbb50c-6e67-4402-b6bd-5fcb6a1deb83" providerId="ADAL" clId="{802DB815-6C4F-4EB2-983D-27359D67C21E}" dt="2019-04-11T13:32:43.692" v="1443"/>
          <ac:spMkLst>
            <pc:docMk/>
            <pc:sldMk cId="636014570" sldId="314"/>
            <ac:spMk id="21" creationId="{01AFCFB3-392D-49B5-84D1-4DD3E33C750D}"/>
          </ac:spMkLst>
        </pc:spChg>
        <pc:spChg chg="add">
          <ac:chgData name="Nicola Read" userId="f4cbb50c-6e67-4402-b6bd-5fcb6a1deb83" providerId="ADAL" clId="{802DB815-6C4F-4EB2-983D-27359D67C21E}" dt="2019-04-11T13:32:43.692" v="1443"/>
          <ac:spMkLst>
            <pc:docMk/>
            <pc:sldMk cId="636014570" sldId="314"/>
            <ac:spMk id="22" creationId="{0E94B71E-9FF8-4512-A926-F54B8C8275A3}"/>
          </ac:spMkLst>
        </pc:spChg>
        <pc:spChg chg="add">
          <ac:chgData name="Nicola Read" userId="f4cbb50c-6e67-4402-b6bd-5fcb6a1deb83" providerId="ADAL" clId="{802DB815-6C4F-4EB2-983D-27359D67C21E}" dt="2019-04-11T13:32:43.692" v="1443"/>
          <ac:spMkLst>
            <pc:docMk/>
            <pc:sldMk cId="636014570" sldId="314"/>
            <ac:spMk id="23" creationId="{B94B4FFF-3852-4AB7-86ED-EC0F69D25CB6}"/>
          </ac:spMkLst>
        </pc:spChg>
        <pc:grpChg chg="del">
          <ac:chgData name="Nicola Read" userId="f4cbb50c-6e67-4402-b6bd-5fcb6a1deb83" providerId="ADAL" clId="{802DB815-6C4F-4EB2-983D-27359D67C21E}" dt="2019-04-11T12:10:40.012" v="28" actId="478"/>
          <ac:grpSpMkLst>
            <pc:docMk/>
            <pc:sldMk cId="636014570" sldId="314"/>
            <ac:grpSpMk id="6" creationId="{E01EE6DE-A413-43E2-A2A9-EB6D5C7EA66E}"/>
          </ac:grpSpMkLst>
        </pc:grpChg>
        <pc:picChg chg="add">
          <ac:chgData name="Nicola Read" userId="f4cbb50c-6e67-4402-b6bd-5fcb6a1deb83" providerId="ADAL" clId="{802DB815-6C4F-4EB2-983D-27359D67C21E}" dt="2019-04-11T12:12:10.541" v="35"/>
          <ac:picMkLst>
            <pc:docMk/>
            <pc:sldMk cId="636014570" sldId="314"/>
            <ac:picMk id="12" creationId="{6793DFBB-008C-490D-9813-F08D6B8C68B3}"/>
          </ac:picMkLst>
        </pc:picChg>
      </pc:sldChg>
      <pc:sldChg chg="addSp delSp modSp">
        <pc:chgData name="Nicola Read" userId="f4cbb50c-6e67-4402-b6bd-5fcb6a1deb83" providerId="ADAL" clId="{802DB815-6C4F-4EB2-983D-27359D67C21E}" dt="2019-04-15T07:59:43.350" v="1898" actId="478"/>
        <pc:sldMkLst>
          <pc:docMk/>
          <pc:sldMk cId="1071900124" sldId="355"/>
        </pc:sldMkLst>
        <pc:spChg chg="del">
          <ac:chgData name="Nicola Read" userId="f4cbb50c-6e67-4402-b6bd-5fcb6a1deb83" providerId="ADAL" clId="{802DB815-6C4F-4EB2-983D-27359D67C21E}" dt="2019-04-11T13:38:27.519" v="1504" actId="478"/>
          <ac:spMkLst>
            <pc:docMk/>
            <pc:sldMk cId="1071900124" sldId="355"/>
            <ac:spMk id="7" creationId="{08490365-1456-4076-9519-B84800890EAD}"/>
          </ac:spMkLst>
        </pc:spChg>
        <pc:spChg chg="add">
          <ac:chgData name="Nicola Read" userId="f4cbb50c-6e67-4402-b6bd-5fcb6a1deb83" providerId="ADAL" clId="{802DB815-6C4F-4EB2-983D-27359D67C21E}" dt="2019-04-11T12:12:06.691" v="34"/>
          <ac:spMkLst>
            <pc:docMk/>
            <pc:sldMk cId="1071900124" sldId="355"/>
            <ac:spMk id="12" creationId="{AC5C0CF4-CF2B-4A6A-AC72-2A9D9CD44478}"/>
          </ac:spMkLst>
        </pc:spChg>
        <pc:spChg chg="add">
          <ac:chgData name="Nicola Read" userId="f4cbb50c-6e67-4402-b6bd-5fcb6a1deb83" providerId="ADAL" clId="{802DB815-6C4F-4EB2-983D-27359D67C21E}" dt="2019-04-11T12:36:30.357" v="498"/>
          <ac:spMkLst>
            <pc:docMk/>
            <pc:sldMk cId="1071900124" sldId="355"/>
            <ac:spMk id="14" creationId="{DDDBF08B-12F4-4179-809A-554EB06DA758}"/>
          </ac:spMkLst>
        </pc:spChg>
        <pc:spChg chg="add del">
          <ac:chgData name="Nicola Read" userId="f4cbb50c-6e67-4402-b6bd-5fcb6a1deb83" providerId="ADAL" clId="{802DB815-6C4F-4EB2-983D-27359D67C21E}" dt="2019-04-15T07:52:33.002" v="1797" actId="478"/>
          <ac:spMkLst>
            <pc:docMk/>
            <pc:sldMk cId="1071900124" sldId="355"/>
            <ac:spMk id="15" creationId="{7B4257A4-56F1-42EB-BCD8-CBCCD03AEDE7}"/>
          </ac:spMkLst>
        </pc:spChg>
        <pc:spChg chg="add">
          <ac:chgData name="Nicola Read" userId="f4cbb50c-6e67-4402-b6bd-5fcb6a1deb83" providerId="ADAL" clId="{802DB815-6C4F-4EB2-983D-27359D67C21E}" dt="2019-04-11T12:36:30.357" v="498"/>
          <ac:spMkLst>
            <pc:docMk/>
            <pc:sldMk cId="1071900124" sldId="355"/>
            <ac:spMk id="16" creationId="{AA787E9B-0FAB-4AEA-81FF-1DC3C58EE7AF}"/>
          </ac:spMkLst>
        </pc:spChg>
        <pc:spChg chg="mod">
          <ac:chgData name="Nicola Read" userId="f4cbb50c-6e67-4402-b6bd-5fcb6a1deb83" providerId="ADAL" clId="{802DB815-6C4F-4EB2-983D-27359D67C21E}" dt="2019-04-11T12:41:17.310" v="558"/>
          <ac:spMkLst>
            <pc:docMk/>
            <pc:sldMk cId="1071900124" sldId="355"/>
            <ac:spMk id="19" creationId="{5252A847-DE45-4FA3-A1F8-EEBEB845FF8E}"/>
          </ac:spMkLst>
        </pc:spChg>
        <pc:spChg chg="add">
          <ac:chgData name="Nicola Read" userId="f4cbb50c-6e67-4402-b6bd-5fcb6a1deb83" providerId="ADAL" clId="{802DB815-6C4F-4EB2-983D-27359D67C21E}" dt="2019-04-11T12:36:30.357" v="498"/>
          <ac:spMkLst>
            <pc:docMk/>
            <pc:sldMk cId="1071900124" sldId="355"/>
            <ac:spMk id="21" creationId="{E7A003AF-2579-4BE2-84C7-DE51660654D6}"/>
          </ac:spMkLst>
        </pc:spChg>
        <pc:spChg chg="add">
          <ac:chgData name="Nicola Read" userId="f4cbb50c-6e67-4402-b6bd-5fcb6a1deb83" providerId="ADAL" clId="{802DB815-6C4F-4EB2-983D-27359D67C21E}" dt="2019-04-11T12:36:30.357" v="498"/>
          <ac:spMkLst>
            <pc:docMk/>
            <pc:sldMk cId="1071900124" sldId="355"/>
            <ac:spMk id="22" creationId="{93D78745-0E6D-4C72-A8DF-809CB1C76AFC}"/>
          </ac:spMkLst>
        </pc:spChg>
        <pc:spChg chg="add ord">
          <ac:chgData name="Nicola Read" userId="f4cbb50c-6e67-4402-b6bd-5fcb6a1deb83" providerId="ADAL" clId="{802DB815-6C4F-4EB2-983D-27359D67C21E}" dt="2019-04-15T07:55:06.776" v="1855" actId="167"/>
          <ac:spMkLst>
            <pc:docMk/>
            <pc:sldMk cId="1071900124" sldId="355"/>
            <ac:spMk id="23" creationId="{07CD036A-B1A7-459E-9D83-3FA03DDAFF85}"/>
          </ac:spMkLst>
        </pc:spChg>
        <pc:spChg chg="add del mod">
          <ac:chgData name="Nicola Read" userId="f4cbb50c-6e67-4402-b6bd-5fcb6a1deb83" providerId="ADAL" clId="{802DB815-6C4F-4EB2-983D-27359D67C21E}" dt="2019-04-15T07:52:39.475" v="1799" actId="478"/>
          <ac:spMkLst>
            <pc:docMk/>
            <pc:sldMk cId="1071900124" sldId="355"/>
            <ac:spMk id="27" creationId="{E93CE850-1DEA-49C5-9B5B-01ABF045959A}"/>
          </ac:spMkLst>
        </pc:spChg>
        <pc:spChg chg="add del mod">
          <ac:chgData name="Nicola Read" userId="f4cbb50c-6e67-4402-b6bd-5fcb6a1deb83" providerId="ADAL" clId="{802DB815-6C4F-4EB2-983D-27359D67C21E}" dt="2019-04-15T07:52:40.975" v="1800" actId="478"/>
          <ac:spMkLst>
            <pc:docMk/>
            <pc:sldMk cId="1071900124" sldId="355"/>
            <ac:spMk id="28" creationId="{D4FC44F4-14AF-45A1-8D62-729C5434DC7A}"/>
          </ac:spMkLst>
        </pc:spChg>
        <pc:spChg chg="add del">
          <ac:chgData name="Nicola Read" userId="f4cbb50c-6e67-4402-b6bd-5fcb6a1deb83" providerId="ADAL" clId="{802DB815-6C4F-4EB2-983D-27359D67C21E}" dt="2019-04-15T07:52:42.392" v="1801" actId="478"/>
          <ac:spMkLst>
            <pc:docMk/>
            <pc:sldMk cId="1071900124" sldId="355"/>
            <ac:spMk id="29" creationId="{B6CD9D5A-C42E-4E9B-9DE8-AEB85A399FB0}"/>
          </ac:spMkLst>
        </pc:spChg>
        <pc:spChg chg="add del">
          <ac:chgData name="Nicola Read" userId="f4cbb50c-6e67-4402-b6bd-5fcb6a1deb83" providerId="ADAL" clId="{802DB815-6C4F-4EB2-983D-27359D67C21E}" dt="2019-04-15T07:52:43.873" v="1802" actId="478"/>
          <ac:spMkLst>
            <pc:docMk/>
            <pc:sldMk cId="1071900124" sldId="355"/>
            <ac:spMk id="30" creationId="{CD2CCB2A-3F93-4E68-9E72-64D3F2C96809}"/>
          </ac:spMkLst>
        </pc:spChg>
        <pc:spChg chg="add del">
          <ac:chgData name="Nicola Read" userId="f4cbb50c-6e67-4402-b6bd-5fcb6a1deb83" providerId="ADAL" clId="{802DB815-6C4F-4EB2-983D-27359D67C21E}" dt="2019-04-15T07:52:45.565" v="1803" actId="478"/>
          <ac:spMkLst>
            <pc:docMk/>
            <pc:sldMk cId="1071900124" sldId="355"/>
            <ac:spMk id="31" creationId="{055C49CC-73AD-45D3-8E55-5B7E286A6209}"/>
          </ac:spMkLst>
        </pc:spChg>
        <pc:spChg chg="add del">
          <ac:chgData name="Nicola Read" userId="f4cbb50c-6e67-4402-b6bd-5fcb6a1deb83" providerId="ADAL" clId="{802DB815-6C4F-4EB2-983D-27359D67C21E}" dt="2019-04-15T07:55:15.205" v="1859" actId="478"/>
          <ac:spMkLst>
            <pc:docMk/>
            <pc:sldMk cId="1071900124" sldId="355"/>
            <ac:spMk id="32" creationId="{3F73E140-5C8A-4983-BB17-9E51F3F9A4F4}"/>
          </ac:spMkLst>
        </pc:spChg>
        <pc:spChg chg="add del">
          <ac:chgData name="Nicola Read" userId="f4cbb50c-6e67-4402-b6bd-5fcb6a1deb83" providerId="ADAL" clId="{802DB815-6C4F-4EB2-983D-27359D67C21E}" dt="2019-04-15T07:55:32.486" v="1865" actId="478"/>
          <ac:spMkLst>
            <pc:docMk/>
            <pc:sldMk cId="1071900124" sldId="355"/>
            <ac:spMk id="33" creationId="{70276757-F7DC-41A4-BA55-C69C1E605DF3}"/>
          </ac:spMkLst>
        </pc:spChg>
        <pc:spChg chg="add del">
          <ac:chgData name="Nicola Read" userId="f4cbb50c-6e67-4402-b6bd-5fcb6a1deb83" providerId="ADAL" clId="{802DB815-6C4F-4EB2-983D-27359D67C21E}" dt="2019-04-15T07:55:23.340" v="1861" actId="478"/>
          <ac:spMkLst>
            <pc:docMk/>
            <pc:sldMk cId="1071900124" sldId="355"/>
            <ac:spMk id="34" creationId="{9B166328-5B34-4561-B5E9-0811A7218CC9}"/>
          </ac:spMkLst>
        </pc:spChg>
        <pc:spChg chg="add del">
          <ac:chgData name="Nicola Read" userId="f4cbb50c-6e67-4402-b6bd-5fcb6a1deb83" providerId="ADAL" clId="{802DB815-6C4F-4EB2-983D-27359D67C21E}" dt="2019-04-15T07:55:28.257" v="1863" actId="478"/>
          <ac:spMkLst>
            <pc:docMk/>
            <pc:sldMk cId="1071900124" sldId="355"/>
            <ac:spMk id="35" creationId="{BB31202F-A585-418B-A614-127B51B3BBBA}"/>
          </ac:spMkLst>
        </pc:spChg>
        <pc:spChg chg="add del mod">
          <ac:chgData name="Nicola Read" userId="f4cbb50c-6e67-4402-b6bd-5fcb6a1deb83" providerId="ADAL" clId="{802DB815-6C4F-4EB2-983D-27359D67C21E}" dt="2019-04-15T07:59:34.037" v="1897" actId="478"/>
          <ac:spMkLst>
            <pc:docMk/>
            <pc:sldMk cId="1071900124" sldId="355"/>
            <ac:spMk id="36" creationId="{C2C5416F-82F2-491C-B867-FDE2C03499F5}"/>
          </ac:spMkLst>
        </pc:spChg>
        <pc:spChg chg="add del mod">
          <ac:chgData name="Nicola Read" userId="f4cbb50c-6e67-4402-b6bd-5fcb6a1deb83" providerId="ADAL" clId="{802DB815-6C4F-4EB2-983D-27359D67C21E}" dt="2019-04-15T07:59:43.350" v="1898" actId="478"/>
          <ac:spMkLst>
            <pc:docMk/>
            <pc:sldMk cId="1071900124" sldId="355"/>
            <ac:spMk id="37" creationId="{18B1D7AC-AA60-4135-9091-E58798CE1554}"/>
          </ac:spMkLst>
        </pc:spChg>
        <pc:spChg chg="add del">
          <ac:chgData name="Nicola Read" userId="f4cbb50c-6e67-4402-b6bd-5fcb6a1deb83" providerId="ADAL" clId="{802DB815-6C4F-4EB2-983D-27359D67C21E}" dt="2019-04-15T07:51:26.529" v="1771"/>
          <ac:spMkLst>
            <pc:docMk/>
            <pc:sldMk cId="1071900124" sldId="355"/>
            <ac:spMk id="38" creationId="{43F7CB5E-4A4A-4571-A0C5-5D4D410648E8}"/>
          </ac:spMkLst>
        </pc:spChg>
        <pc:spChg chg="add del">
          <ac:chgData name="Nicola Read" userId="f4cbb50c-6e67-4402-b6bd-5fcb6a1deb83" providerId="ADAL" clId="{802DB815-6C4F-4EB2-983D-27359D67C21E}" dt="2019-04-15T07:51:26.529" v="1771"/>
          <ac:spMkLst>
            <pc:docMk/>
            <pc:sldMk cId="1071900124" sldId="355"/>
            <ac:spMk id="39" creationId="{A45F9419-F8FC-4DF9-BE6E-B9FDBF7B9ACE}"/>
          </ac:spMkLst>
        </pc:spChg>
        <pc:spChg chg="add del">
          <ac:chgData name="Nicola Read" userId="f4cbb50c-6e67-4402-b6bd-5fcb6a1deb83" providerId="ADAL" clId="{802DB815-6C4F-4EB2-983D-27359D67C21E}" dt="2019-04-15T07:51:26.144" v="1770"/>
          <ac:spMkLst>
            <pc:docMk/>
            <pc:sldMk cId="1071900124" sldId="355"/>
            <ac:spMk id="40" creationId="{3B71FC11-2D39-4F08-94CB-A65A425F9CD2}"/>
          </ac:spMkLst>
        </pc:spChg>
        <pc:spChg chg="add del">
          <ac:chgData name="Nicola Read" userId="f4cbb50c-6e67-4402-b6bd-5fcb6a1deb83" providerId="ADAL" clId="{802DB815-6C4F-4EB2-983D-27359D67C21E}" dt="2019-04-15T07:51:26.144" v="1770"/>
          <ac:spMkLst>
            <pc:docMk/>
            <pc:sldMk cId="1071900124" sldId="355"/>
            <ac:spMk id="41" creationId="{27D2EB47-C833-4F1B-962A-F0174EF5BC2D}"/>
          </ac:spMkLst>
        </pc:spChg>
        <pc:spChg chg="add del">
          <ac:chgData name="Nicola Read" userId="f4cbb50c-6e67-4402-b6bd-5fcb6a1deb83" providerId="ADAL" clId="{802DB815-6C4F-4EB2-983D-27359D67C21E}" dt="2019-04-15T07:51:25.954" v="1769"/>
          <ac:spMkLst>
            <pc:docMk/>
            <pc:sldMk cId="1071900124" sldId="355"/>
            <ac:spMk id="42" creationId="{FEA5AD4E-F9C8-4811-B887-57FB2F470127}"/>
          </ac:spMkLst>
        </pc:spChg>
        <pc:spChg chg="add del">
          <ac:chgData name="Nicola Read" userId="f4cbb50c-6e67-4402-b6bd-5fcb6a1deb83" providerId="ADAL" clId="{802DB815-6C4F-4EB2-983D-27359D67C21E}" dt="2019-04-15T07:51:25.954" v="1769"/>
          <ac:spMkLst>
            <pc:docMk/>
            <pc:sldMk cId="1071900124" sldId="355"/>
            <ac:spMk id="43" creationId="{E93FA76C-B7CF-4AB1-968E-627D998E8499}"/>
          </ac:spMkLst>
        </pc:spChg>
        <pc:spChg chg="add del">
          <ac:chgData name="Nicola Read" userId="f4cbb50c-6e67-4402-b6bd-5fcb6a1deb83" providerId="ADAL" clId="{802DB815-6C4F-4EB2-983D-27359D67C21E}" dt="2019-04-15T07:51:25.648" v="1768"/>
          <ac:spMkLst>
            <pc:docMk/>
            <pc:sldMk cId="1071900124" sldId="355"/>
            <ac:spMk id="44" creationId="{B9E00E2D-7C59-42AD-AFCA-9A3F781939DB}"/>
          </ac:spMkLst>
        </pc:spChg>
        <pc:spChg chg="add del">
          <ac:chgData name="Nicola Read" userId="f4cbb50c-6e67-4402-b6bd-5fcb6a1deb83" providerId="ADAL" clId="{802DB815-6C4F-4EB2-983D-27359D67C21E}" dt="2019-04-15T07:51:25.648" v="1768"/>
          <ac:spMkLst>
            <pc:docMk/>
            <pc:sldMk cId="1071900124" sldId="355"/>
            <ac:spMk id="45" creationId="{E8278676-CEDB-4983-8EA6-3376C71C25F2}"/>
          </ac:spMkLst>
        </pc:spChg>
        <pc:spChg chg="add del">
          <ac:chgData name="Nicola Read" userId="f4cbb50c-6e67-4402-b6bd-5fcb6a1deb83" providerId="ADAL" clId="{802DB815-6C4F-4EB2-983D-27359D67C21E}" dt="2019-04-15T07:51:25.463" v="1767"/>
          <ac:spMkLst>
            <pc:docMk/>
            <pc:sldMk cId="1071900124" sldId="355"/>
            <ac:spMk id="46" creationId="{16003712-430E-4807-AB60-8157834AB3D6}"/>
          </ac:spMkLst>
        </pc:spChg>
        <pc:spChg chg="add del">
          <ac:chgData name="Nicola Read" userId="f4cbb50c-6e67-4402-b6bd-5fcb6a1deb83" providerId="ADAL" clId="{802DB815-6C4F-4EB2-983D-27359D67C21E}" dt="2019-04-15T07:51:25.463" v="1767"/>
          <ac:spMkLst>
            <pc:docMk/>
            <pc:sldMk cId="1071900124" sldId="355"/>
            <ac:spMk id="47" creationId="{6A7BA217-282A-4C81-A332-09C9C4E17334}"/>
          </ac:spMkLst>
        </pc:spChg>
        <pc:spChg chg="add del">
          <ac:chgData name="Nicola Read" userId="f4cbb50c-6e67-4402-b6bd-5fcb6a1deb83" providerId="ADAL" clId="{802DB815-6C4F-4EB2-983D-27359D67C21E}" dt="2019-04-15T07:59:34.037" v="1897" actId="478"/>
          <ac:spMkLst>
            <pc:docMk/>
            <pc:sldMk cId="1071900124" sldId="355"/>
            <ac:spMk id="48" creationId="{13F67820-14F2-4555-A0CA-9F28344A56AA}"/>
          </ac:spMkLst>
        </pc:spChg>
        <pc:spChg chg="add del">
          <ac:chgData name="Nicola Read" userId="f4cbb50c-6e67-4402-b6bd-5fcb6a1deb83" providerId="ADAL" clId="{802DB815-6C4F-4EB2-983D-27359D67C21E}" dt="2019-04-15T07:59:34.037" v="1897" actId="478"/>
          <ac:spMkLst>
            <pc:docMk/>
            <pc:sldMk cId="1071900124" sldId="355"/>
            <ac:spMk id="49" creationId="{7CFC220E-914E-432D-B07D-160F54C4B232}"/>
          </ac:spMkLst>
        </pc:spChg>
        <pc:spChg chg="add del">
          <ac:chgData name="Nicola Read" userId="f4cbb50c-6e67-4402-b6bd-5fcb6a1deb83" providerId="ADAL" clId="{802DB815-6C4F-4EB2-983D-27359D67C21E}" dt="2019-04-15T07:59:34.037" v="1897" actId="478"/>
          <ac:spMkLst>
            <pc:docMk/>
            <pc:sldMk cId="1071900124" sldId="355"/>
            <ac:spMk id="50" creationId="{65E6F28C-E35A-45F0-9D84-8EB1409A0834}"/>
          </ac:spMkLst>
        </pc:spChg>
        <pc:spChg chg="add mod">
          <ac:chgData name="Nicola Read" userId="f4cbb50c-6e67-4402-b6bd-5fcb6a1deb83" providerId="ADAL" clId="{802DB815-6C4F-4EB2-983D-27359D67C21E}" dt="2019-04-15T07:53:46.534" v="1811" actId="1037"/>
          <ac:spMkLst>
            <pc:docMk/>
            <pc:sldMk cId="1071900124" sldId="355"/>
            <ac:spMk id="51" creationId="{CA1E3D31-7024-478C-B14B-4D815C721130}"/>
          </ac:spMkLst>
        </pc:spChg>
        <pc:spChg chg="add mod">
          <ac:chgData name="Nicola Read" userId="f4cbb50c-6e67-4402-b6bd-5fcb6a1deb83" providerId="ADAL" clId="{802DB815-6C4F-4EB2-983D-27359D67C21E}" dt="2019-04-15T07:54:18.683" v="1844" actId="1037"/>
          <ac:spMkLst>
            <pc:docMk/>
            <pc:sldMk cId="1071900124" sldId="355"/>
            <ac:spMk id="52" creationId="{38CDF793-D018-414A-AB05-2F7CA13643B6}"/>
          </ac:spMkLst>
        </pc:spChg>
        <pc:spChg chg="add mod">
          <ac:chgData name="Nicola Read" userId="f4cbb50c-6e67-4402-b6bd-5fcb6a1deb83" providerId="ADAL" clId="{802DB815-6C4F-4EB2-983D-27359D67C21E}" dt="2019-04-15T07:53:58.252" v="1825" actId="1038"/>
          <ac:spMkLst>
            <pc:docMk/>
            <pc:sldMk cId="1071900124" sldId="355"/>
            <ac:spMk id="53" creationId="{A201A72C-F4B1-4BC2-B8D2-44A000DCD799}"/>
          </ac:spMkLst>
        </pc:spChg>
        <pc:spChg chg="add mod">
          <ac:chgData name="Nicola Read" userId="f4cbb50c-6e67-4402-b6bd-5fcb6a1deb83" providerId="ADAL" clId="{802DB815-6C4F-4EB2-983D-27359D67C21E}" dt="2019-04-15T07:54:13.045" v="1840" actId="1037"/>
          <ac:spMkLst>
            <pc:docMk/>
            <pc:sldMk cId="1071900124" sldId="355"/>
            <ac:spMk id="54" creationId="{8815907E-E791-45EE-998E-87F09D248343}"/>
          </ac:spMkLst>
        </pc:spChg>
        <pc:spChg chg="add mod">
          <ac:chgData name="Nicola Read" userId="f4cbb50c-6e67-4402-b6bd-5fcb6a1deb83" providerId="ADAL" clId="{802DB815-6C4F-4EB2-983D-27359D67C21E}" dt="2019-04-15T07:52:50.426" v="1804" actId="164"/>
          <ac:spMkLst>
            <pc:docMk/>
            <pc:sldMk cId="1071900124" sldId="355"/>
            <ac:spMk id="55" creationId="{6E566431-5C09-4D1B-AF54-644EFC582488}"/>
          </ac:spMkLst>
        </pc:spChg>
        <pc:spChg chg="add del">
          <ac:chgData name="Nicola Read" userId="f4cbb50c-6e67-4402-b6bd-5fcb6a1deb83" providerId="ADAL" clId="{802DB815-6C4F-4EB2-983D-27359D67C21E}" dt="2019-04-15T07:59:43.350" v="1898" actId="478"/>
          <ac:spMkLst>
            <pc:docMk/>
            <pc:sldMk cId="1071900124" sldId="355"/>
            <ac:spMk id="56" creationId="{5F1131FD-2ECF-4788-BFFC-205154DCC512}"/>
          </ac:spMkLst>
        </pc:spChg>
        <pc:spChg chg="add del">
          <ac:chgData name="Nicola Read" userId="f4cbb50c-6e67-4402-b6bd-5fcb6a1deb83" providerId="ADAL" clId="{802DB815-6C4F-4EB2-983D-27359D67C21E}" dt="2019-04-15T07:59:43.350" v="1898" actId="478"/>
          <ac:spMkLst>
            <pc:docMk/>
            <pc:sldMk cId="1071900124" sldId="355"/>
            <ac:spMk id="57" creationId="{9BD910DC-BF97-40F3-A091-D1FD317EBFD8}"/>
          </ac:spMkLst>
        </pc:spChg>
        <pc:spChg chg="add del">
          <ac:chgData name="Nicola Read" userId="f4cbb50c-6e67-4402-b6bd-5fcb6a1deb83" providerId="ADAL" clId="{802DB815-6C4F-4EB2-983D-27359D67C21E}" dt="2019-04-15T07:59:43.350" v="1898" actId="478"/>
          <ac:spMkLst>
            <pc:docMk/>
            <pc:sldMk cId="1071900124" sldId="355"/>
            <ac:spMk id="58" creationId="{BDFC8034-86E2-4F40-8CFA-9ADB3BF2C3F0}"/>
          </ac:spMkLst>
        </pc:spChg>
        <pc:spChg chg="add del">
          <ac:chgData name="Nicola Read" userId="f4cbb50c-6e67-4402-b6bd-5fcb6a1deb83" providerId="ADAL" clId="{802DB815-6C4F-4EB2-983D-27359D67C21E}" dt="2019-04-15T07:59:43.350" v="1898" actId="478"/>
          <ac:spMkLst>
            <pc:docMk/>
            <pc:sldMk cId="1071900124" sldId="355"/>
            <ac:spMk id="59" creationId="{BA372529-3EC1-41D6-AEC2-FA6E06AB0369}"/>
          </ac:spMkLst>
        </pc:spChg>
        <pc:spChg chg="add del">
          <ac:chgData name="Nicola Read" userId="f4cbb50c-6e67-4402-b6bd-5fcb6a1deb83" providerId="ADAL" clId="{802DB815-6C4F-4EB2-983D-27359D67C21E}" dt="2019-04-15T07:59:43.350" v="1898" actId="478"/>
          <ac:spMkLst>
            <pc:docMk/>
            <pc:sldMk cId="1071900124" sldId="355"/>
            <ac:spMk id="60" creationId="{E682CD1C-A000-40F4-BEB2-7B2189DED07B}"/>
          </ac:spMkLst>
        </pc:spChg>
        <pc:spChg chg="add mod">
          <ac:chgData name="Nicola Read" userId="f4cbb50c-6e67-4402-b6bd-5fcb6a1deb83" providerId="ADAL" clId="{802DB815-6C4F-4EB2-983D-27359D67C21E}" dt="2019-04-15T07:55:37.919" v="1866" actId="1076"/>
          <ac:spMkLst>
            <pc:docMk/>
            <pc:sldMk cId="1071900124" sldId="355"/>
            <ac:spMk id="61" creationId="{50E3E217-D41E-4043-8799-CAD793EA637C}"/>
          </ac:spMkLst>
        </pc:spChg>
        <pc:spChg chg="add mod">
          <ac:chgData name="Nicola Read" userId="f4cbb50c-6e67-4402-b6bd-5fcb6a1deb83" providerId="ADAL" clId="{802DB815-6C4F-4EB2-983D-27359D67C21E}" dt="2019-04-15T07:55:31.568" v="1864" actId="1076"/>
          <ac:spMkLst>
            <pc:docMk/>
            <pc:sldMk cId="1071900124" sldId="355"/>
            <ac:spMk id="62" creationId="{CE938C8D-C44A-41C7-BAFB-FEB8816EFDED}"/>
          </ac:spMkLst>
        </pc:spChg>
        <pc:spChg chg="add mod">
          <ac:chgData name="Nicola Read" userId="f4cbb50c-6e67-4402-b6bd-5fcb6a1deb83" providerId="ADAL" clId="{802DB815-6C4F-4EB2-983D-27359D67C21E}" dt="2019-04-15T07:55:27.289" v="1862" actId="1076"/>
          <ac:spMkLst>
            <pc:docMk/>
            <pc:sldMk cId="1071900124" sldId="355"/>
            <ac:spMk id="63" creationId="{B997438E-A27D-4830-B1DB-CCC05BC6EBB2}"/>
          </ac:spMkLst>
        </pc:spChg>
        <pc:spChg chg="add del mod ord">
          <ac:chgData name="Nicola Read" userId="f4cbb50c-6e67-4402-b6bd-5fcb6a1deb83" providerId="ADAL" clId="{802DB815-6C4F-4EB2-983D-27359D67C21E}" dt="2019-04-15T07:55:21.869" v="1860" actId="1076"/>
          <ac:spMkLst>
            <pc:docMk/>
            <pc:sldMk cId="1071900124" sldId="355"/>
            <ac:spMk id="64" creationId="{E2A9FABB-CD48-4593-8F70-A3C52B0AECB7}"/>
          </ac:spMkLst>
        </pc:spChg>
        <pc:grpChg chg="add mod">
          <ac:chgData name="Nicola Read" userId="f4cbb50c-6e67-4402-b6bd-5fcb6a1deb83" providerId="ADAL" clId="{802DB815-6C4F-4EB2-983D-27359D67C21E}" dt="2019-04-15T07:52:56.175" v="1805" actId="1076"/>
          <ac:grpSpMkLst>
            <pc:docMk/>
            <pc:sldMk cId="1071900124" sldId="355"/>
            <ac:grpSpMk id="2" creationId="{D601A603-4ABE-4973-9F6E-CD9D6D055207}"/>
          </ac:grpSpMkLst>
        </pc:grpChg>
        <pc:grpChg chg="del">
          <ac:chgData name="Nicola Read" userId="f4cbb50c-6e67-4402-b6bd-5fcb6a1deb83" providerId="ADAL" clId="{802DB815-6C4F-4EB2-983D-27359D67C21E}" dt="2019-04-11T12:10:34.709" v="26" actId="478"/>
          <ac:grpSpMkLst>
            <pc:docMk/>
            <pc:sldMk cId="1071900124" sldId="355"/>
            <ac:grpSpMk id="6" creationId="{EFAEB690-040A-40E5-BFC5-7F2C83D0EC6A}"/>
          </ac:grpSpMkLst>
        </pc:grpChg>
        <pc:graphicFrameChg chg="add modGraphic">
          <ac:chgData name="Nicola Read" userId="f4cbb50c-6e67-4402-b6bd-5fcb6a1deb83" providerId="ADAL" clId="{802DB815-6C4F-4EB2-983D-27359D67C21E}" dt="2019-04-15T07:57:31.745" v="1879" actId="2711"/>
          <ac:graphicFrameMkLst>
            <pc:docMk/>
            <pc:sldMk cId="1071900124" sldId="355"/>
            <ac:graphicFrameMk id="17" creationId="{D515B11D-17A2-43B9-93BF-76EBF1C68706}"/>
          </ac:graphicFrameMkLst>
        </pc:graphicFrameChg>
        <pc:graphicFrameChg chg="add modGraphic">
          <ac:chgData name="Nicola Read" userId="f4cbb50c-6e67-4402-b6bd-5fcb6a1deb83" providerId="ADAL" clId="{802DB815-6C4F-4EB2-983D-27359D67C21E}" dt="2019-04-15T07:57:49.790" v="1882" actId="2711"/>
          <ac:graphicFrameMkLst>
            <pc:docMk/>
            <pc:sldMk cId="1071900124" sldId="355"/>
            <ac:graphicFrameMk id="24" creationId="{892C1E63-538F-4EB7-B096-7E12721A6988}"/>
          </ac:graphicFrameMkLst>
        </pc:graphicFrameChg>
        <pc:picChg chg="add del">
          <ac:chgData name="Nicola Read" userId="f4cbb50c-6e67-4402-b6bd-5fcb6a1deb83" providerId="ADAL" clId="{802DB815-6C4F-4EB2-983D-27359D67C21E}" dt="2019-04-11T12:12:05.434" v="33" actId="478"/>
          <ac:picMkLst>
            <pc:docMk/>
            <pc:sldMk cId="1071900124" sldId="355"/>
            <ac:picMk id="11" creationId="{220D5FEA-E6F0-449C-B8ED-2A398A5C28DC}"/>
          </ac:picMkLst>
        </pc:picChg>
        <pc:picChg chg="add">
          <ac:chgData name="Nicola Read" userId="f4cbb50c-6e67-4402-b6bd-5fcb6a1deb83" providerId="ADAL" clId="{802DB815-6C4F-4EB2-983D-27359D67C21E}" dt="2019-04-11T12:12:06.691" v="34"/>
          <ac:picMkLst>
            <pc:docMk/>
            <pc:sldMk cId="1071900124" sldId="355"/>
            <ac:picMk id="13" creationId="{B563EAB7-B85C-4C72-B2E8-256ABB61698F}"/>
          </ac:picMkLst>
        </pc:picChg>
        <pc:cxnChg chg="add mod">
          <ac:chgData name="Nicola Read" userId="f4cbb50c-6e67-4402-b6bd-5fcb6a1deb83" providerId="ADAL" clId="{802DB815-6C4F-4EB2-983D-27359D67C21E}" dt="2019-04-15T07:52:33.002" v="1797" actId="478"/>
          <ac:cxnSpMkLst>
            <pc:docMk/>
            <pc:sldMk cId="1071900124" sldId="355"/>
            <ac:cxnSpMk id="18" creationId="{A668B978-4018-4313-A103-CDC1429F6C73}"/>
          </ac:cxnSpMkLst>
        </pc:cxnChg>
        <pc:cxnChg chg="add">
          <ac:chgData name="Nicola Read" userId="f4cbb50c-6e67-4402-b6bd-5fcb6a1deb83" providerId="ADAL" clId="{802DB815-6C4F-4EB2-983D-27359D67C21E}" dt="2019-04-11T12:36:30.357" v="498"/>
          <ac:cxnSpMkLst>
            <pc:docMk/>
            <pc:sldMk cId="1071900124" sldId="355"/>
            <ac:cxnSpMk id="20" creationId="{4D29D1FA-5A36-40C2-855A-7A998D121443}"/>
          </ac:cxnSpMkLst>
        </pc:cxnChg>
        <pc:cxnChg chg="add">
          <ac:chgData name="Nicola Read" userId="f4cbb50c-6e67-4402-b6bd-5fcb6a1deb83" providerId="ADAL" clId="{802DB815-6C4F-4EB2-983D-27359D67C21E}" dt="2019-04-11T12:36:30.357" v="498"/>
          <ac:cxnSpMkLst>
            <pc:docMk/>
            <pc:sldMk cId="1071900124" sldId="355"/>
            <ac:cxnSpMk id="25" creationId="{CA404454-74B3-48DD-9E08-88B693B8D956}"/>
          </ac:cxnSpMkLst>
        </pc:cxnChg>
        <pc:cxnChg chg="add">
          <ac:chgData name="Nicola Read" userId="f4cbb50c-6e67-4402-b6bd-5fcb6a1deb83" providerId="ADAL" clId="{802DB815-6C4F-4EB2-983D-27359D67C21E}" dt="2019-04-11T12:36:30.357" v="498"/>
          <ac:cxnSpMkLst>
            <pc:docMk/>
            <pc:sldMk cId="1071900124" sldId="355"/>
            <ac:cxnSpMk id="26" creationId="{72387F9F-7EB1-4089-A10F-91AE758543AD}"/>
          </ac:cxnSpMkLst>
        </pc:cxnChg>
      </pc:sldChg>
      <pc:sldChg chg="addSp delSp modSp">
        <pc:chgData name="Nicola Read" userId="f4cbb50c-6e67-4402-b6bd-5fcb6a1deb83" providerId="ADAL" clId="{802DB815-6C4F-4EB2-983D-27359D67C21E}" dt="2019-04-11T13:38:13.206" v="1500" actId="478"/>
        <pc:sldMkLst>
          <pc:docMk/>
          <pc:sldMk cId="1669721746" sldId="365"/>
        </pc:sldMkLst>
        <pc:spChg chg="add mod">
          <ac:chgData name="Nicola Read" userId="f4cbb50c-6e67-4402-b6bd-5fcb6a1deb83" providerId="ADAL" clId="{802DB815-6C4F-4EB2-983D-27359D67C21E}" dt="2019-04-11T12:15:23.707" v="49" actId="1076"/>
          <ac:spMkLst>
            <pc:docMk/>
            <pc:sldMk cId="1669721746" sldId="365"/>
            <ac:spMk id="2" creationId="{68309139-51A6-49A8-AF6B-10A74524B40B}"/>
          </ac:spMkLst>
        </pc:spChg>
        <pc:spChg chg="del">
          <ac:chgData name="Nicola Read" userId="f4cbb50c-6e67-4402-b6bd-5fcb6a1deb83" providerId="ADAL" clId="{802DB815-6C4F-4EB2-983D-27359D67C21E}" dt="2019-04-11T13:38:13.206" v="1500" actId="478"/>
          <ac:spMkLst>
            <pc:docMk/>
            <pc:sldMk cId="1669721746" sldId="365"/>
            <ac:spMk id="7" creationId="{6C40B429-A03D-42AB-87EA-D47789C0264B}"/>
          </ac:spMkLst>
        </pc:spChg>
        <pc:spChg chg="add">
          <ac:chgData name="Nicola Read" userId="f4cbb50c-6e67-4402-b6bd-5fcb6a1deb83" providerId="ADAL" clId="{802DB815-6C4F-4EB2-983D-27359D67C21E}" dt="2019-04-11T12:11:56.920" v="30"/>
          <ac:spMkLst>
            <pc:docMk/>
            <pc:sldMk cId="1669721746" sldId="365"/>
            <ac:spMk id="12" creationId="{1DAD1A57-CB46-489E-970F-8902C2675056}"/>
          </ac:spMkLst>
        </pc:spChg>
        <pc:spChg chg="add">
          <ac:chgData name="Nicola Read" userId="f4cbb50c-6e67-4402-b6bd-5fcb6a1deb83" providerId="ADAL" clId="{802DB815-6C4F-4EB2-983D-27359D67C21E}" dt="2019-04-11T12:15:47.802" v="50"/>
          <ac:spMkLst>
            <pc:docMk/>
            <pc:sldMk cId="1669721746" sldId="365"/>
            <ac:spMk id="14" creationId="{652537BC-7E88-4555-A40A-EAB7CE40DCB6}"/>
          </ac:spMkLst>
        </pc:spChg>
        <pc:spChg chg="add">
          <ac:chgData name="Nicola Read" userId="f4cbb50c-6e67-4402-b6bd-5fcb6a1deb83" providerId="ADAL" clId="{802DB815-6C4F-4EB2-983D-27359D67C21E}" dt="2019-04-11T12:15:47.802" v="50"/>
          <ac:spMkLst>
            <pc:docMk/>
            <pc:sldMk cId="1669721746" sldId="365"/>
            <ac:spMk id="15" creationId="{E7BBD3BC-D673-47C5-BC7B-97F235902011}"/>
          </ac:spMkLst>
        </pc:spChg>
        <pc:spChg chg="add">
          <ac:chgData name="Nicola Read" userId="f4cbb50c-6e67-4402-b6bd-5fcb6a1deb83" providerId="ADAL" clId="{802DB815-6C4F-4EB2-983D-27359D67C21E}" dt="2019-04-11T12:15:47.802" v="50"/>
          <ac:spMkLst>
            <pc:docMk/>
            <pc:sldMk cId="1669721746" sldId="365"/>
            <ac:spMk id="16" creationId="{13FEEBF8-1A70-40AF-8FC3-DF23AC88328F}"/>
          </ac:spMkLst>
        </pc:spChg>
        <pc:spChg chg="add">
          <ac:chgData name="Nicola Read" userId="f4cbb50c-6e67-4402-b6bd-5fcb6a1deb83" providerId="ADAL" clId="{802DB815-6C4F-4EB2-983D-27359D67C21E}" dt="2019-04-11T12:15:47.802" v="50"/>
          <ac:spMkLst>
            <pc:docMk/>
            <pc:sldMk cId="1669721746" sldId="365"/>
            <ac:spMk id="17" creationId="{3F88FAE2-06DB-4079-A7AE-D4B8FA7BFA3C}"/>
          </ac:spMkLst>
        </pc:spChg>
        <pc:spChg chg="add">
          <ac:chgData name="Nicola Read" userId="f4cbb50c-6e67-4402-b6bd-5fcb6a1deb83" providerId="ADAL" clId="{802DB815-6C4F-4EB2-983D-27359D67C21E}" dt="2019-04-11T12:15:47.802" v="50"/>
          <ac:spMkLst>
            <pc:docMk/>
            <pc:sldMk cId="1669721746" sldId="365"/>
            <ac:spMk id="18" creationId="{723114A9-3207-476C-9AB8-552D8BFBE6BE}"/>
          </ac:spMkLst>
        </pc:spChg>
        <pc:spChg chg="mod">
          <ac:chgData name="Nicola Read" userId="f4cbb50c-6e67-4402-b6bd-5fcb6a1deb83" providerId="ADAL" clId="{802DB815-6C4F-4EB2-983D-27359D67C21E}" dt="2019-04-11T12:14:51.907" v="42"/>
          <ac:spMkLst>
            <pc:docMk/>
            <pc:sldMk cId="1669721746" sldId="365"/>
            <ac:spMk id="19" creationId="{5252A847-DE45-4FA3-A1F8-EEBEB845FF8E}"/>
          </ac:spMkLst>
        </pc:spChg>
        <pc:grpChg chg="del">
          <ac:chgData name="Nicola Read" userId="f4cbb50c-6e67-4402-b6bd-5fcb6a1deb83" providerId="ADAL" clId="{802DB815-6C4F-4EB2-983D-27359D67C21E}" dt="2019-04-11T12:10:21.052" v="22" actId="478"/>
          <ac:grpSpMkLst>
            <pc:docMk/>
            <pc:sldMk cId="1669721746" sldId="365"/>
            <ac:grpSpMk id="6" creationId="{E7C0849F-AAB2-46E6-8030-2AEA6181EE8A}"/>
          </ac:grpSpMkLst>
        </pc:grpChg>
        <pc:picChg chg="add del">
          <ac:chgData name="Nicola Read" userId="f4cbb50c-6e67-4402-b6bd-5fcb6a1deb83" providerId="ADAL" clId="{802DB815-6C4F-4EB2-983D-27359D67C21E}" dt="2019-04-11T12:11:55.385" v="29" actId="478"/>
          <ac:picMkLst>
            <pc:docMk/>
            <pc:sldMk cId="1669721746" sldId="365"/>
            <ac:picMk id="11" creationId="{A3C0AFDB-9491-4F32-9311-6EB9ECA58502}"/>
          </ac:picMkLst>
        </pc:picChg>
        <pc:picChg chg="add">
          <ac:chgData name="Nicola Read" userId="f4cbb50c-6e67-4402-b6bd-5fcb6a1deb83" providerId="ADAL" clId="{802DB815-6C4F-4EB2-983D-27359D67C21E}" dt="2019-04-11T12:11:56.920" v="30"/>
          <ac:picMkLst>
            <pc:docMk/>
            <pc:sldMk cId="1669721746" sldId="365"/>
            <ac:picMk id="13" creationId="{765654C1-992E-4412-8464-4055742CC2EA}"/>
          </ac:picMkLst>
        </pc:picChg>
      </pc:sldChg>
      <pc:sldChg chg="addSp delSp modSp">
        <pc:chgData name="Nicola Read" userId="f4cbb50c-6e67-4402-b6bd-5fcb6a1deb83" providerId="ADAL" clId="{802DB815-6C4F-4EB2-983D-27359D67C21E}" dt="2019-04-11T13:38:09.913" v="1499" actId="478"/>
        <pc:sldMkLst>
          <pc:docMk/>
          <pc:sldMk cId="332354265" sldId="366"/>
        </pc:sldMkLst>
        <pc:spChg chg="del">
          <ac:chgData name="Nicola Read" userId="f4cbb50c-6e67-4402-b6bd-5fcb6a1deb83" providerId="ADAL" clId="{802DB815-6C4F-4EB2-983D-27359D67C21E}" dt="2019-04-11T13:38:09.913" v="1499" actId="478"/>
          <ac:spMkLst>
            <pc:docMk/>
            <pc:sldMk cId="332354265" sldId="366"/>
            <ac:spMk id="7" creationId="{0FC9A7A1-48E8-41E5-A586-2445DCB4605C}"/>
          </ac:spMkLst>
        </pc:spChg>
        <pc:spChg chg="del mod">
          <ac:chgData name="Nicola Read" userId="f4cbb50c-6e67-4402-b6bd-5fcb6a1deb83" providerId="ADAL" clId="{802DB815-6C4F-4EB2-983D-27359D67C21E}" dt="2019-04-11T12:09:58.419" v="18" actId="478"/>
          <ac:spMkLst>
            <pc:docMk/>
            <pc:sldMk cId="332354265" sldId="366"/>
            <ac:spMk id="10" creationId="{581F9C02-FD21-433A-9F00-D4B4C9232A20}"/>
          </ac:spMkLst>
        </pc:spChg>
        <pc:spChg chg="add del">
          <ac:chgData name="Nicola Read" userId="f4cbb50c-6e67-4402-b6bd-5fcb6a1deb83" providerId="ADAL" clId="{802DB815-6C4F-4EB2-983D-27359D67C21E}" dt="2019-04-11T12:09:54.654" v="16"/>
          <ac:spMkLst>
            <pc:docMk/>
            <pc:sldMk cId="332354265" sldId="366"/>
            <ac:spMk id="11" creationId="{1FE3FA01-2DF5-48A3-81DA-E5D0F92AAE04}"/>
          </ac:spMkLst>
        </pc:spChg>
        <pc:spChg chg="add">
          <ac:chgData name="Nicola Read" userId="f4cbb50c-6e67-4402-b6bd-5fcb6a1deb83" providerId="ADAL" clId="{802DB815-6C4F-4EB2-983D-27359D67C21E}" dt="2019-04-11T12:10:01.508" v="20"/>
          <ac:spMkLst>
            <pc:docMk/>
            <pc:sldMk cId="332354265" sldId="366"/>
            <ac:spMk id="12" creationId="{BACCB9B1-FE66-4A20-98B6-213A6795DE81}"/>
          </ac:spMkLst>
        </pc:spChg>
        <pc:spChg chg="mod">
          <ac:chgData name="Nicola Read" userId="f4cbb50c-6e67-4402-b6bd-5fcb6a1deb83" providerId="ADAL" clId="{802DB815-6C4F-4EB2-983D-27359D67C21E}" dt="2019-04-11T12:14:24.625" v="41" actId="113"/>
          <ac:spMkLst>
            <pc:docMk/>
            <pc:sldMk cId="332354265" sldId="366"/>
            <ac:spMk id="19" creationId="{5252A847-DE45-4FA3-A1F8-EEBEB845FF8E}"/>
          </ac:spMkLst>
        </pc:spChg>
        <pc:grpChg chg="del mod">
          <ac:chgData name="Nicola Read" userId="f4cbb50c-6e67-4402-b6bd-5fcb6a1deb83" providerId="ADAL" clId="{802DB815-6C4F-4EB2-983D-27359D67C21E}" dt="2019-04-11T12:09:58.419" v="18" actId="478"/>
          <ac:grpSpMkLst>
            <pc:docMk/>
            <pc:sldMk cId="332354265" sldId="366"/>
            <ac:grpSpMk id="6" creationId="{C4A245D4-FB7C-4612-93B5-535DD6A6F422}"/>
          </ac:grpSpMkLst>
        </pc:grpChg>
        <pc:picChg chg="del mod">
          <ac:chgData name="Nicola Read" userId="f4cbb50c-6e67-4402-b6bd-5fcb6a1deb83" providerId="ADAL" clId="{802DB815-6C4F-4EB2-983D-27359D67C21E}" dt="2019-04-11T12:09:59.222" v="19" actId="478"/>
          <ac:picMkLst>
            <pc:docMk/>
            <pc:sldMk cId="332354265" sldId="366"/>
            <ac:picMk id="9" creationId="{7ABF668F-DC3F-45BD-8274-3CA84E64637F}"/>
          </ac:picMkLst>
        </pc:picChg>
        <pc:picChg chg="add">
          <ac:chgData name="Nicola Read" userId="f4cbb50c-6e67-4402-b6bd-5fcb6a1deb83" providerId="ADAL" clId="{802DB815-6C4F-4EB2-983D-27359D67C21E}" dt="2019-04-11T12:10:16.550" v="21"/>
          <ac:picMkLst>
            <pc:docMk/>
            <pc:sldMk cId="332354265" sldId="366"/>
            <ac:picMk id="13" creationId="{C4DDA249-922A-44B5-9D7B-1F20167D8EBB}"/>
          </ac:picMkLst>
        </pc:picChg>
      </pc:sldChg>
      <pc:sldChg chg="addSp delSp modSp add">
        <pc:chgData name="Nicola Read" userId="f4cbb50c-6e67-4402-b6bd-5fcb6a1deb83" providerId="ADAL" clId="{802DB815-6C4F-4EB2-983D-27359D67C21E}" dt="2019-04-15T08:09:17.737" v="2032" actId="478"/>
        <pc:sldMkLst>
          <pc:docMk/>
          <pc:sldMk cId="3087809304" sldId="413"/>
        </pc:sldMkLst>
        <pc:spChg chg="del">
          <ac:chgData name="Nicola Read" userId="f4cbb50c-6e67-4402-b6bd-5fcb6a1deb83" providerId="ADAL" clId="{802DB815-6C4F-4EB2-983D-27359D67C21E}" dt="2019-04-11T13:38:24.861" v="1503" actId="478"/>
          <ac:spMkLst>
            <pc:docMk/>
            <pc:sldMk cId="3087809304" sldId="413"/>
            <ac:spMk id="7" creationId="{2600342A-402E-476C-8B26-FA229F4510BA}"/>
          </ac:spMkLst>
        </pc:spChg>
        <pc:spChg chg="add del mod">
          <ac:chgData name="Nicola Read" userId="f4cbb50c-6e67-4402-b6bd-5fcb6a1deb83" providerId="ADAL" clId="{802DB815-6C4F-4EB2-983D-27359D67C21E}" dt="2019-04-15T08:09:13.367" v="2025" actId="478"/>
          <ac:spMkLst>
            <pc:docMk/>
            <pc:sldMk cId="3087809304" sldId="413"/>
            <ac:spMk id="33" creationId="{4877F6E0-6364-49B3-9841-6C1325BB124B}"/>
          </ac:spMkLst>
        </pc:spChg>
        <pc:spChg chg="add del mod">
          <ac:chgData name="Nicola Read" userId="f4cbb50c-6e67-4402-b6bd-5fcb6a1deb83" providerId="ADAL" clId="{802DB815-6C4F-4EB2-983D-27359D67C21E}" dt="2019-04-15T08:09:17.737" v="2032" actId="478"/>
          <ac:spMkLst>
            <pc:docMk/>
            <pc:sldMk cId="3087809304" sldId="413"/>
            <ac:spMk id="34" creationId="{978A00F8-F40D-4A81-8016-6969E0FCDF1F}"/>
          </ac:spMkLst>
        </pc:spChg>
        <pc:grpChg chg="add mod">
          <ac:chgData name="Nicola Read" userId="f4cbb50c-6e67-4402-b6bd-5fcb6a1deb83" providerId="ADAL" clId="{802DB815-6C4F-4EB2-983D-27359D67C21E}" dt="2019-04-15T07:50:08.591" v="1753" actId="12788"/>
          <ac:grpSpMkLst>
            <pc:docMk/>
            <pc:sldMk cId="3087809304" sldId="413"/>
            <ac:grpSpMk id="35" creationId="{E6F30639-659B-4DC0-9AA3-2E6FFDD8E8AC}"/>
          </ac:grpSpMkLst>
        </pc:grpChg>
        <pc:grpChg chg="del">
          <ac:chgData name="Nicola Read" userId="f4cbb50c-6e67-4402-b6bd-5fcb6a1deb83" providerId="ADAL" clId="{802DB815-6C4F-4EB2-983D-27359D67C21E}" dt="2019-04-15T07:49:41.457" v="1743" actId="478"/>
          <ac:grpSpMkLst>
            <pc:docMk/>
            <pc:sldMk cId="3087809304" sldId="413"/>
            <ac:grpSpMk id="60" creationId="{0E35B87E-D68C-4551-AD55-6C86C8640547}"/>
          </ac:grpSpMkLst>
        </pc:grpChg>
        <pc:grpChg chg="del">
          <ac:chgData name="Nicola Read" userId="f4cbb50c-6e67-4402-b6bd-5fcb6a1deb83" providerId="ADAL" clId="{802DB815-6C4F-4EB2-983D-27359D67C21E}" dt="2019-04-15T07:49:28.508" v="1741" actId="478"/>
          <ac:grpSpMkLst>
            <pc:docMk/>
            <pc:sldMk cId="3087809304" sldId="413"/>
            <ac:grpSpMk id="61" creationId="{CC5D0E33-AD39-4840-A2EB-86177EDA7A19}"/>
          </ac:grpSpMkLst>
        </pc:grpChg>
        <pc:grpChg chg="add">
          <ac:chgData name="Nicola Read" userId="f4cbb50c-6e67-4402-b6bd-5fcb6a1deb83" providerId="ADAL" clId="{802DB815-6C4F-4EB2-983D-27359D67C21E}" dt="2019-04-15T07:49:58.403" v="1752"/>
          <ac:grpSpMkLst>
            <pc:docMk/>
            <pc:sldMk cId="3087809304" sldId="413"/>
            <ac:grpSpMk id="64" creationId="{10FF84B1-37FA-48FE-9BE1-07CACB8DE2FA}"/>
          </ac:grpSpMkLst>
        </pc:grpChg>
        <pc:grpChg chg="add mod">
          <ac:chgData name="Nicola Read" userId="f4cbb50c-6e67-4402-b6bd-5fcb6a1deb83" providerId="ADAL" clId="{802DB815-6C4F-4EB2-983D-27359D67C21E}" dt="2019-04-15T07:50:08.591" v="1753" actId="12788"/>
          <ac:grpSpMkLst>
            <pc:docMk/>
            <pc:sldMk cId="3087809304" sldId="413"/>
            <ac:grpSpMk id="74" creationId="{148616A4-44FB-4865-9987-A8C46CD35007}"/>
          </ac:grpSpMkLst>
        </pc:grpChg>
        <pc:graphicFrameChg chg="modGraphic">
          <ac:chgData name="Nicola Read" userId="f4cbb50c-6e67-4402-b6bd-5fcb6a1deb83" providerId="ADAL" clId="{802DB815-6C4F-4EB2-983D-27359D67C21E}" dt="2019-04-15T08:09:11.199" v="2024" actId="20577"/>
          <ac:graphicFrameMkLst>
            <pc:docMk/>
            <pc:sldMk cId="3087809304" sldId="413"/>
            <ac:graphicFrameMk id="16" creationId="{87B6E6F2-A885-498F-BBA7-24F7F2580927}"/>
          </ac:graphicFrameMkLst>
        </pc:graphicFrameChg>
        <pc:graphicFrameChg chg="modGraphic">
          <ac:chgData name="Nicola Read" userId="f4cbb50c-6e67-4402-b6bd-5fcb6a1deb83" providerId="ADAL" clId="{802DB815-6C4F-4EB2-983D-27359D67C21E}" dt="2019-04-15T08:09:15.388" v="2030" actId="20577"/>
          <ac:graphicFrameMkLst>
            <pc:docMk/>
            <pc:sldMk cId="3087809304" sldId="413"/>
            <ac:graphicFrameMk id="17" creationId="{AE0B6389-D699-47BC-ACD5-4EC17CE52BD3}"/>
          </ac:graphicFrameMkLst>
        </pc:graphicFrameChg>
        <pc:picChg chg="del">
          <ac:chgData name="Nicola Read" userId="f4cbb50c-6e67-4402-b6bd-5fcb6a1deb83" providerId="ADAL" clId="{802DB815-6C4F-4EB2-983D-27359D67C21E}" dt="2019-04-15T07:49:21.716" v="1738" actId="478"/>
          <ac:picMkLst>
            <pc:docMk/>
            <pc:sldMk cId="3087809304" sldId="413"/>
            <ac:picMk id="26" creationId="{C7528052-357F-4662-9C82-CABD5875BB72}"/>
          </ac:picMkLst>
        </pc:picChg>
        <pc:picChg chg="del">
          <ac:chgData name="Nicola Read" userId="f4cbb50c-6e67-4402-b6bd-5fcb6a1deb83" providerId="ADAL" clId="{802DB815-6C4F-4EB2-983D-27359D67C21E}" dt="2019-04-15T07:49:23.806" v="1739" actId="478"/>
          <ac:picMkLst>
            <pc:docMk/>
            <pc:sldMk cId="3087809304" sldId="413"/>
            <ac:picMk id="37" creationId="{2574AE0F-70EA-4ADF-96A7-5C06E0391BFB}"/>
          </ac:picMkLst>
        </pc:picChg>
        <pc:picChg chg="del">
          <ac:chgData name="Nicola Read" userId="f4cbb50c-6e67-4402-b6bd-5fcb6a1deb83" providerId="ADAL" clId="{802DB815-6C4F-4EB2-983D-27359D67C21E}" dt="2019-04-15T07:49:41.457" v="1743" actId="478"/>
          <ac:picMkLst>
            <pc:docMk/>
            <pc:sldMk cId="3087809304" sldId="413"/>
            <ac:picMk id="38" creationId="{4DC03829-F9AB-4B5C-9CA0-ED7DB9617820}"/>
          </ac:picMkLst>
        </pc:picChg>
        <pc:picChg chg="del">
          <ac:chgData name="Nicola Read" userId="f4cbb50c-6e67-4402-b6bd-5fcb6a1deb83" providerId="ADAL" clId="{802DB815-6C4F-4EB2-983D-27359D67C21E}" dt="2019-04-15T07:49:41.457" v="1743" actId="478"/>
          <ac:picMkLst>
            <pc:docMk/>
            <pc:sldMk cId="3087809304" sldId="413"/>
            <ac:picMk id="39" creationId="{2D80E854-8AC8-4965-AA14-C37ECDF79CC2}"/>
          </ac:picMkLst>
        </pc:picChg>
        <pc:picChg chg="del">
          <ac:chgData name="Nicola Read" userId="f4cbb50c-6e67-4402-b6bd-5fcb6a1deb83" providerId="ADAL" clId="{802DB815-6C4F-4EB2-983D-27359D67C21E}" dt="2019-04-15T07:49:41.457" v="1743" actId="478"/>
          <ac:picMkLst>
            <pc:docMk/>
            <pc:sldMk cId="3087809304" sldId="413"/>
            <ac:picMk id="40" creationId="{27395512-E137-4D34-85FC-72441C53589D}"/>
          </ac:picMkLst>
        </pc:picChg>
        <pc:picChg chg="del">
          <ac:chgData name="Nicola Read" userId="f4cbb50c-6e67-4402-b6bd-5fcb6a1deb83" providerId="ADAL" clId="{802DB815-6C4F-4EB2-983D-27359D67C21E}" dt="2019-04-15T07:49:41.457" v="1743" actId="478"/>
          <ac:picMkLst>
            <pc:docMk/>
            <pc:sldMk cId="3087809304" sldId="413"/>
            <ac:picMk id="41" creationId="{201E70E2-3B91-46AE-BAAF-3C6BEE51216A}"/>
          </ac:picMkLst>
        </pc:picChg>
        <pc:picChg chg="del">
          <ac:chgData name="Nicola Read" userId="f4cbb50c-6e67-4402-b6bd-5fcb6a1deb83" providerId="ADAL" clId="{802DB815-6C4F-4EB2-983D-27359D67C21E}" dt="2019-04-15T07:49:41.457" v="1743" actId="478"/>
          <ac:picMkLst>
            <pc:docMk/>
            <pc:sldMk cId="3087809304" sldId="413"/>
            <ac:picMk id="42" creationId="{2FE6A2AA-A1AF-478B-8C54-14EF48734CB0}"/>
          </ac:picMkLst>
        </pc:picChg>
        <pc:picChg chg="del">
          <ac:chgData name="Nicola Read" userId="f4cbb50c-6e67-4402-b6bd-5fcb6a1deb83" providerId="ADAL" clId="{802DB815-6C4F-4EB2-983D-27359D67C21E}" dt="2019-04-15T07:49:41.457" v="1743" actId="478"/>
          <ac:picMkLst>
            <pc:docMk/>
            <pc:sldMk cId="3087809304" sldId="413"/>
            <ac:picMk id="43" creationId="{0A5C704D-E027-41C1-85B1-3DBFF4817D39}"/>
          </ac:picMkLst>
        </pc:picChg>
        <pc:picChg chg="del">
          <ac:chgData name="Nicola Read" userId="f4cbb50c-6e67-4402-b6bd-5fcb6a1deb83" providerId="ADAL" clId="{802DB815-6C4F-4EB2-983D-27359D67C21E}" dt="2019-04-15T07:49:41.457" v="1743" actId="478"/>
          <ac:picMkLst>
            <pc:docMk/>
            <pc:sldMk cId="3087809304" sldId="413"/>
            <ac:picMk id="57" creationId="{0C519428-CD1E-4BB0-8570-B3C597D14C42}"/>
          </ac:picMkLst>
        </pc:picChg>
        <pc:picChg chg="del">
          <ac:chgData name="Nicola Read" userId="f4cbb50c-6e67-4402-b6bd-5fcb6a1deb83" providerId="ADAL" clId="{802DB815-6C4F-4EB2-983D-27359D67C21E}" dt="2019-04-15T07:49:41.457" v="1743" actId="478"/>
          <ac:picMkLst>
            <pc:docMk/>
            <pc:sldMk cId="3087809304" sldId="413"/>
            <ac:picMk id="58" creationId="{E05F6491-97F3-46AA-BDA3-E4EE6E7F35F2}"/>
          </ac:picMkLst>
        </pc:picChg>
        <pc:picChg chg="del">
          <ac:chgData name="Nicola Read" userId="f4cbb50c-6e67-4402-b6bd-5fcb6a1deb83" providerId="ADAL" clId="{802DB815-6C4F-4EB2-983D-27359D67C21E}" dt="2019-04-15T07:49:41.457" v="1743" actId="478"/>
          <ac:picMkLst>
            <pc:docMk/>
            <pc:sldMk cId="3087809304" sldId="413"/>
            <ac:picMk id="59" creationId="{A5F03F72-DC84-469B-8325-F8681030A307}"/>
          </ac:picMkLst>
        </pc:picChg>
        <pc:picChg chg="add">
          <ac:chgData name="Nicola Read" userId="f4cbb50c-6e67-4402-b6bd-5fcb6a1deb83" providerId="ADAL" clId="{802DB815-6C4F-4EB2-983D-27359D67C21E}" dt="2019-04-15T07:49:18.927" v="1737"/>
          <ac:picMkLst>
            <pc:docMk/>
            <pc:sldMk cId="3087809304" sldId="413"/>
            <ac:picMk id="62" creationId="{8F874557-106D-4502-A7B2-EB132F78DAA0}"/>
          </ac:picMkLst>
        </pc:picChg>
        <pc:picChg chg="add">
          <ac:chgData name="Nicola Read" userId="f4cbb50c-6e67-4402-b6bd-5fcb6a1deb83" providerId="ADAL" clId="{802DB815-6C4F-4EB2-983D-27359D67C21E}" dt="2019-04-15T07:49:18.927" v="1737"/>
          <ac:picMkLst>
            <pc:docMk/>
            <pc:sldMk cId="3087809304" sldId="413"/>
            <ac:picMk id="63" creationId="{EBF407D0-B049-4272-878F-34573B72A7E5}"/>
          </ac:picMkLst>
        </pc:picChg>
      </pc:sldChg>
      <pc:sldChg chg="addSp delSp modSp add ord">
        <pc:chgData name="Nicola Read" userId="f4cbb50c-6e67-4402-b6bd-5fcb6a1deb83" providerId="ADAL" clId="{802DB815-6C4F-4EB2-983D-27359D67C21E}" dt="2019-04-11T13:38:58.828" v="1513" actId="478"/>
        <pc:sldMkLst>
          <pc:docMk/>
          <pc:sldMk cId="1477181917" sldId="416"/>
        </pc:sldMkLst>
        <pc:spChg chg="add mod">
          <ac:chgData name="Nicola Read" userId="f4cbb50c-6e67-4402-b6bd-5fcb6a1deb83" providerId="ADAL" clId="{802DB815-6C4F-4EB2-983D-27359D67C21E}" dt="2019-04-11T13:29:04.986" v="1416" actId="1037"/>
          <ac:spMkLst>
            <pc:docMk/>
            <pc:sldMk cId="1477181917" sldId="416"/>
            <ac:spMk id="2" creationId="{78A6DC5E-8670-4A4B-8EFB-F545CCFA4AB2}"/>
          </ac:spMkLst>
        </pc:spChg>
        <pc:spChg chg="add mod">
          <ac:chgData name="Nicola Read" userId="f4cbb50c-6e67-4402-b6bd-5fcb6a1deb83" providerId="ADAL" clId="{802DB815-6C4F-4EB2-983D-27359D67C21E}" dt="2019-04-11T13:29:14.146" v="1417" actId="255"/>
          <ac:spMkLst>
            <pc:docMk/>
            <pc:sldMk cId="1477181917" sldId="416"/>
            <ac:spMk id="3" creationId="{B336F6E3-E253-4A50-B3C3-083B765EE098}"/>
          </ac:spMkLst>
        </pc:spChg>
        <pc:spChg chg="add mod">
          <ac:chgData name="Nicola Read" userId="f4cbb50c-6e67-4402-b6bd-5fcb6a1deb83" providerId="ADAL" clId="{802DB815-6C4F-4EB2-983D-27359D67C21E}" dt="2019-04-11T13:29:19.915" v="1418" actId="255"/>
          <ac:spMkLst>
            <pc:docMk/>
            <pc:sldMk cId="1477181917" sldId="416"/>
            <ac:spMk id="4" creationId="{17437894-E9EF-4C7C-87BC-97647D52F957}"/>
          </ac:spMkLst>
        </pc:spChg>
        <pc:spChg chg="del">
          <ac:chgData name="Nicola Read" userId="f4cbb50c-6e67-4402-b6bd-5fcb6a1deb83" providerId="ADAL" clId="{802DB815-6C4F-4EB2-983D-27359D67C21E}" dt="2019-04-11T13:38:58.828" v="1513" actId="478"/>
          <ac:spMkLst>
            <pc:docMk/>
            <pc:sldMk cId="1477181917" sldId="416"/>
            <ac:spMk id="7" creationId="{08490365-1456-4076-9519-B84800890EAD}"/>
          </ac:spMkLst>
        </pc:spChg>
        <pc:spChg chg="add mod">
          <ac:chgData name="Nicola Read" userId="f4cbb50c-6e67-4402-b6bd-5fcb6a1deb83" providerId="ADAL" clId="{802DB815-6C4F-4EB2-983D-27359D67C21E}" dt="2019-04-11T13:06:43.752" v="872" actId="1035"/>
          <ac:spMkLst>
            <pc:docMk/>
            <pc:sldMk cId="1477181917" sldId="416"/>
            <ac:spMk id="9" creationId="{3A341899-88AA-416E-B33A-C769CF15D00B}"/>
          </ac:spMkLst>
        </pc:spChg>
        <pc:spChg chg="add mod">
          <ac:chgData name="Nicola Read" userId="f4cbb50c-6e67-4402-b6bd-5fcb6a1deb83" providerId="ADAL" clId="{802DB815-6C4F-4EB2-983D-27359D67C21E}" dt="2019-04-11T13:06:43.752" v="872" actId="1035"/>
          <ac:spMkLst>
            <pc:docMk/>
            <pc:sldMk cId="1477181917" sldId="416"/>
            <ac:spMk id="10" creationId="{DF8F9EBE-F05B-4281-B597-DAB36DD46221}"/>
          </ac:spMkLst>
        </pc:spChg>
        <pc:spChg chg="add mod">
          <ac:chgData name="Nicola Read" userId="f4cbb50c-6e67-4402-b6bd-5fcb6a1deb83" providerId="ADAL" clId="{802DB815-6C4F-4EB2-983D-27359D67C21E}" dt="2019-04-11T13:06:43.752" v="872" actId="1035"/>
          <ac:spMkLst>
            <pc:docMk/>
            <pc:sldMk cId="1477181917" sldId="416"/>
            <ac:spMk id="11" creationId="{976E2B30-6EC6-428B-8D98-08FA0D7E44CB}"/>
          </ac:spMkLst>
        </pc:spChg>
        <pc:spChg chg="add mod">
          <ac:chgData name="Nicola Read" userId="f4cbb50c-6e67-4402-b6bd-5fcb6a1deb83" providerId="ADAL" clId="{802DB815-6C4F-4EB2-983D-27359D67C21E}" dt="2019-04-11T13:06:43.752" v="872" actId="1035"/>
          <ac:spMkLst>
            <pc:docMk/>
            <pc:sldMk cId="1477181917" sldId="416"/>
            <ac:spMk id="14" creationId="{AB15EDB7-A05B-4D64-981A-86B0FD2121F3}"/>
          </ac:spMkLst>
        </pc:spChg>
        <pc:spChg chg="add mod">
          <ac:chgData name="Nicola Read" userId="f4cbb50c-6e67-4402-b6bd-5fcb6a1deb83" providerId="ADAL" clId="{802DB815-6C4F-4EB2-983D-27359D67C21E}" dt="2019-04-11T13:06:43.752" v="872" actId="1035"/>
          <ac:spMkLst>
            <pc:docMk/>
            <pc:sldMk cId="1477181917" sldId="416"/>
            <ac:spMk id="15" creationId="{240FD43D-E1A3-4A88-941B-9C6E79497876}"/>
          </ac:spMkLst>
        </pc:spChg>
        <pc:spChg chg="add mod">
          <ac:chgData name="Nicola Read" userId="f4cbb50c-6e67-4402-b6bd-5fcb6a1deb83" providerId="ADAL" clId="{802DB815-6C4F-4EB2-983D-27359D67C21E}" dt="2019-04-11T13:06:43.752" v="872" actId="1035"/>
          <ac:spMkLst>
            <pc:docMk/>
            <pc:sldMk cId="1477181917" sldId="416"/>
            <ac:spMk id="16" creationId="{F9C33B8D-E8F0-4281-8728-6B7E10F995D0}"/>
          </ac:spMkLst>
        </pc:spChg>
        <pc:spChg chg="add mod">
          <ac:chgData name="Nicola Read" userId="f4cbb50c-6e67-4402-b6bd-5fcb6a1deb83" providerId="ADAL" clId="{802DB815-6C4F-4EB2-983D-27359D67C21E}" dt="2019-04-11T13:06:43.752" v="872" actId="1035"/>
          <ac:spMkLst>
            <pc:docMk/>
            <pc:sldMk cId="1477181917" sldId="416"/>
            <ac:spMk id="17" creationId="{31DD921F-87DA-4BDC-A8C0-B662B5A89E85}"/>
          </ac:spMkLst>
        </pc:spChg>
        <pc:spChg chg="del mod topLvl">
          <ac:chgData name="Nicola Read" userId="f4cbb50c-6e67-4402-b6bd-5fcb6a1deb83" providerId="ADAL" clId="{802DB815-6C4F-4EB2-983D-27359D67C21E}" dt="2019-04-11T13:06:21.728" v="842" actId="478"/>
          <ac:spMkLst>
            <pc:docMk/>
            <pc:sldMk cId="1477181917" sldId="416"/>
            <ac:spMk id="22" creationId="{3ED6E606-5EDC-443D-B025-012235C87726}"/>
          </ac:spMkLst>
        </pc:spChg>
        <pc:spChg chg="del mod topLvl">
          <ac:chgData name="Nicola Read" userId="f4cbb50c-6e67-4402-b6bd-5fcb6a1deb83" providerId="ADAL" clId="{802DB815-6C4F-4EB2-983D-27359D67C21E}" dt="2019-04-11T13:06:21.728" v="842" actId="478"/>
          <ac:spMkLst>
            <pc:docMk/>
            <pc:sldMk cId="1477181917" sldId="416"/>
            <ac:spMk id="23" creationId="{FA49126E-B883-48F1-8F04-029080ABDE82}"/>
          </ac:spMkLst>
        </pc:spChg>
        <pc:spChg chg="del mod topLvl">
          <ac:chgData name="Nicola Read" userId="f4cbb50c-6e67-4402-b6bd-5fcb6a1deb83" providerId="ADAL" clId="{802DB815-6C4F-4EB2-983D-27359D67C21E}" dt="2019-04-11T13:06:21.728" v="842" actId="478"/>
          <ac:spMkLst>
            <pc:docMk/>
            <pc:sldMk cId="1477181917" sldId="416"/>
            <ac:spMk id="24" creationId="{697462F7-7814-472A-B4CC-100C054BA0F4}"/>
          </ac:spMkLst>
        </pc:spChg>
        <pc:spChg chg="del mod topLvl">
          <ac:chgData name="Nicola Read" userId="f4cbb50c-6e67-4402-b6bd-5fcb6a1deb83" providerId="ADAL" clId="{802DB815-6C4F-4EB2-983D-27359D67C21E}" dt="2019-04-11T13:06:21.728" v="842" actId="478"/>
          <ac:spMkLst>
            <pc:docMk/>
            <pc:sldMk cId="1477181917" sldId="416"/>
            <ac:spMk id="25" creationId="{52B491FD-3320-4B96-A1FA-B6A9ABA268F5}"/>
          </ac:spMkLst>
        </pc:spChg>
        <pc:spChg chg="del mod topLvl">
          <ac:chgData name="Nicola Read" userId="f4cbb50c-6e67-4402-b6bd-5fcb6a1deb83" providerId="ADAL" clId="{802DB815-6C4F-4EB2-983D-27359D67C21E}" dt="2019-04-11T13:06:21.728" v="842" actId="478"/>
          <ac:spMkLst>
            <pc:docMk/>
            <pc:sldMk cId="1477181917" sldId="416"/>
            <ac:spMk id="26" creationId="{7C4560FA-04D7-4234-B2CA-267F2C7D4DED}"/>
          </ac:spMkLst>
        </pc:spChg>
        <pc:grpChg chg="add mod">
          <ac:chgData name="Nicola Read" userId="f4cbb50c-6e67-4402-b6bd-5fcb6a1deb83" providerId="ADAL" clId="{802DB815-6C4F-4EB2-983D-27359D67C21E}" dt="2019-04-11T13:06:32.748" v="845" actId="1076"/>
          <ac:grpSpMkLst>
            <pc:docMk/>
            <pc:sldMk cId="1477181917" sldId="416"/>
            <ac:grpSpMk id="5" creationId="{8F90CB0E-B6BA-4511-8C96-A7C393AA5D01}"/>
          </ac:grpSpMkLst>
        </pc:grpChg>
        <pc:grpChg chg="add del mod">
          <ac:chgData name="Nicola Read" userId="f4cbb50c-6e67-4402-b6bd-5fcb6a1deb83" providerId="ADAL" clId="{802DB815-6C4F-4EB2-983D-27359D67C21E}" dt="2019-04-11T13:06:18.260" v="841" actId="165"/>
          <ac:grpSpMkLst>
            <pc:docMk/>
            <pc:sldMk cId="1477181917" sldId="416"/>
            <ac:grpSpMk id="18" creationId="{3369C680-D6E5-4375-8784-D6A08CE845AE}"/>
          </ac:grpSpMkLst>
        </pc:grpChg>
        <pc:picChg chg="mod topLvl">
          <ac:chgData name="Nicola Read" userId="f4cbb50c-6e67-4402-b6bd-5fcb6a1deb83" providerId="ADAL" clId="{802DB815-6C4F-4EB2-983D-27359D67C21E}" dt="2019-04-11T13:06:25.032" v="843" actId="164"/>
          <ac:picMkLst>
            <pc:docMk/>
            <pc:sldMk cId="1477181917" sldId="416"/>
            <ac:picMk id="20" creationId="{EB8DA781-4EC7-4E16-9B6E-47E13400BEF0}"/>
          </ac:picMkLst>
        </pc:picChg>
        <pc:picChg chg="mod topLvl">
          <ac:chgData name="Nicola Read" userId="f4cbb50c-6e67-4402-b6bd-5fcb6a1deb83" providerId="ADAL" clId="{802DB815-6C4F-4EB2-983D-27359D67C21E}" dt="2019-04-11T13:06:25.032" v="843" actId="164"/>
          <ac:picMkLst>
            <pc:docMk/>
            <pc:sldMk cId="1477181917" sldId="416"/>
            <ac:picMk id="21" creationId="{A139EBA9-2835-4F0D-B69C-72EDC4501951}"/>
          </ac:picMkLst>
        </pc:picChg>
      </pc:sldChg>
      <pc:sldChg chg="addSp delSp modSp add">
        <pc:chgData name="Nicola Read" userId="f4cbb50c-6e67-4402-b6bd-5fcb6a1deb83" providerId="ADAL" clId="{802DB815-6C4F-4EB2-983D-27359D67C21E}" dt="2019-04-15T08:00:50.723" v="1906" actId="2711"/>
        <pc:sldMkLst>
          <pc:docMk/>
          <pc:sldMk cId="159090050" sldId="417"/>
        </pc:sldMkLst>
        <pc:spChg chg="mod">
          <ac:chgData name="Nicola Read" userId="f4cbb50c-6e67-4402-b6bd-5fcb6a1deb83" providerId="ADAL" clId="{802DB815-6C4F-4EB2-983D-27359D67C21E}" dt="2019-04-11T13:28:31.344" v="1388" actId="255"/>
          <ac:spMkLst>
            <pc:docMk/>
            <pc:sldMk cId="159090050" sldId="417"/>
            <ac:spMk id="2" creationId="{EAB206D5-9911-4734-82A2-D7569939A050}"/>
          </ac:spMkLst>
        </pc:spChg>
        <pc:spChg chg="del">
          <ac:chgData name="Nicola Read" userId="f4cbb50c-6e67-4402-b6bd-5fcb6a1deb83" providerId="ADAL" clId="{802DB815-6C4F-4EB2-983D-27359D67C21E}" dt="2019-04-12T23:14:05.581" v="1631" actId="478"/>
          <ac:spMkLst>
            <pc:docMk/>
            <pc:sldMk cId="159090050" sldId="417"/>
            <ac:spMk id="4" creationId="{5AB51573-5839-4319-8609-23F911CA0133}"/>
          </ac:spMkLst>
        </pc:spChg>
        <pc:spChg chg="del">
          <ac:chgData name="Nicola Read" userId="f4cbb50c-6e67-4402-b6bd-5fcb6a1deb83" providerId="ADAL" clId="{802DB815-6C4F-4EB2-983D-27359D67C21E}" dt="2019-04-11T13:38:49.530" v="1510" actId="478"/>
          <ac:spMkLst>
            <pc:docMk/>
            <pc:sldMk cId="159090050" sldId="417"/>
            <ac:spMk id="7" creationId="{08490365-1456-4076-9519-B84800890EAD}"/>
          </ac:spMkLst>
        </pc:spChg>
        <pc:spChg chg="add">
          <ac:chgData name="Nicola Read" userId="f4cbb50c-6e67-4402-b6bd-5fcb6a1deb83" providerId="ADAL" clId="{802DB815-6C4F-4EB2-983D-27359D67C21E}" dt="2019-04-12T23:14:07.938" v="1632"/>
          <ac:spMkLst>
            <pc:docMk/>
            <pc:sldMk cId="159090050" sldId="417"/>
            <ac:spMk id="86" creationId="{0999F1B9-EB52-4B43-8B67-6F0EFA18D788}"/>
          </ac:spMkLst>
        </pc:spChg>
        <pc:spChg chg="add">
          <ac:chgData name="Nicola Read" userId="f4cbb50c-6e67-4402-b6bd-5fcb6a1deb83" providerId="ADAL" clId="{802DB815-6C4F-4EB2-983D-27359D67C21E}" dt="2019-04-12T23:14:07.938" v="1632"/>
          <ac:spMkLst>
            <pc:docMk/>
            <pc:sldMk cId="159090050" sldId="417"/>
            <ac:spMk id="87" creationId="{AED419C8-F5C1-4951-981F-4256D417D4EC}"/>
          </ac:spMkLst>
        </pc:spChg>
        <pc:spChg chg="del">
          <ac:chgData name="Nicola Read" userId="f4cbb50c-6e67-4402-b6bd-5fcb6a1deb83" providerId="ADAL" clId="{802DB815-6C4F-4EB2-983D-27359D67C21E}" dt="2019-04-12T23:14:05.581" v="1631" actId="478"/>
          <ac:spMkLst>
            <pc:docMk/>
            <pc:sldMk cId="159090050" sldId="417"/>
            <ac:spMk id="201" creationId="{FDC60AD3-9EEB-4548-B823-827C0D8311B0}"/>
          </ac:spMkLst>
        </pc:spChg>
        <pc:spChg chg="del">
          <ac:chgData name="Nicola Read" userId="f4cbb50c-6e67-4402-b6bd-5fcb6a1deb83" providerId="ADAL" clId="{802DB815-6C4F-4EB2-983D-27359D67C21E}" dt="2019-04-11T13:38:46.747" v="1509" actId="478"/>
          <ac:spMkLst>
            <pc:docMk/>
            <pc:sldMk cId="159090050" sldId="417"/>
            <ac:spMk id="204" creationId="{C377F4EF-F583-4853-B212-6840EC112CBC}"/>
          </ac:spMkLst>
        </pc:spChg>
        <pc:spChg chg="del">
          <ac:chgData name="Nicola Read" userId="f4cbb50c-6e67-4402-b6bd-5fcb6a1deb83" providerId="ADAL" clId="{802DB815-6C4F-4EB2-983D-27359D67C21E}" dt="2019-04-11T13:38:46.747" v="1509" actId="478"/>
          <ac:spMkLst>
            <pc:docMk/>
            <pc:sldMk cId="159090050" sldId="417"/>
            <ac:spMk id="205" creationId="{C34CCDF8-4D0D-41A1-BF1E-0199107DA01B}"/>
          </ac:spMkLst>
        </pc:spChg>
        <pc:spChg chg="del">
          <ac:chgData name="Nicola Read" userId="f4cbb50c-6e67-4402-b6bd-5fcb6a1deb83" providerId="ADAL" clId="{802DB815-6C4F-4EB2-983D-27359D67C21E}" dt="2019-04-11T13:38:46.747" v="1509" actId="478"/>
          <ac:spMkLst>
            <pc:docMk/>
            <pc:sldMk cId="159090050" sldId="417"/>
            <ac:spMk id="206" creationId="{1EA2BC52-6BDB-4BB5-A02C-6B682BB0419C}"/>
          </ac:spMkLst>
        </pc:spChg>
        <pc:spChg chg="del">
          <ac:chgData name="Nicola Read" userId="f4cbb50c-6e67-4402-b6bd-5fcb6a1deb83" providerId="ADAL" clId="{802DB815-6C4F-4EB2-983D-27359D67C21E}" dt="2019-04-11T13:38:46.747" v="1509" actId="478"/>
          <ac:spMkLst>
            <pc:docMk/>
            <pc:sldMk cId="159090050" sldId="417"/>
            <ac:spMk id="207" creationId="{1B53D43E-5579-4B62-87F1-C8BF71954E8B}"/>
          </ac:spMkLst>
        </pc:spChg>
        <pc:spChg chg="del">
          <ac:chgData name="Nicola Read" userId="f4cbb50c-6e67-4402-b6bd-5fcb6a1deb83" providerId="ADAL" clId="{802DB815-6C4F-4EB2-983D-27359D67C21E}" dt="2019-04-11T13:38:46.747" v="1509" actId="478"/>
          <ac:spMkLst>
            <pc:docMk/>
            <pc:sldMk cId="159090050" sldId="417"/>
            <ac:spMk id="208" creationId="{CD6735FD-A6B5-4233-AC62-AA7DC222B2D2}"/>
          </ac:spMkLst>
        </pc:spChg>
        <pc:spChg chg="del">
          <ac:chgData name="Nicola Read" userId="f4cbb50c-6e67-4402-b6bd-5fcb6a1deb83" providerId="ADAL" clId="{802DB815-6C4F-4EB2-983D-27359D67C21E}" dt="2019-04-11T13:38:46.747" v="1509" actId="478"/>
          <ac:spMkLst>
            <pc:docMk/>
            <pc:sldMk cId="159090050" sldId="417"/>
            <ac:spMk id="210" creationId="{85E4B395-DD0E-4E1F-A00D-D3977C28A199}"/>
          </ac:spMkLst>
        </pc:spChg>
        <pc:grpChg chg="add">
          <ac:chgData name="Nicola Read" userId="f4cbb50c-6e67-4402-b6bd-5fcb6a1deb83" providerId="ADAL" clId="{802DB815-6C4F-4EB2-983D-27359D67C21E}" dt="2019-04-12T23:14:07.938" v="1632"/>
          <ac:grpSpMkLst>
            <pc:docMk/>
            <pc:sldMk cId="159090050" sldId="417"/>
            <ac:grpSpMk id="88" creationId="{E733DE90-E80C-4A82-979A-F7C16A5C0BA2}"/>
          </ac:grpSpMkLst>
        </pc:grpChg>
        <pc:grpChg chg="add">
          <ac:chgData name="Nicola Read" userId="f4cbb50c-6e67-4402-b6bd-5fcb6a1deb83" providerId="ADAL" clId="{802DB815-6C4F-4EB2-983D-27359D67C21E}" dt="2019-04-12T23:14:07.938" v="1632"/>
          <ac:grpSpMkLst>
            <pc:docMk/>
            <pc:sldMk cId="159090050" sldId="417"/>
            <ac:grpSpMk id="96" creationId="{EA405846-EC07-4A68-B252-CD0623E24D57}"/>
          </ac:grpSpMkLst>
        </pc:grpChg>
        <pc:grpChg chg="add">
          <ac:chgData name="Nicola Read" userId="f4cbb50c-6e67-4402-b6bd-5fcb6a1deb83" providerId="ADAL" clId="{802DB815-6C4F-4EB2-983D-27359D67C21E}" dt="2019-04-12T23:14:07.938" v="1632"/>
          <ac:grpSpMkLst>
            <pc:docMk/>
            <pc:sldMk cId="159090050" sldId="417"/>
            <ac:grpSpMk id="102" creationId="{042E2E56-D1A4-4E89-9D19-10AC6DF40D83}"/>
          </ac:grpSpMkLst>
        </pc:grpChg>
        <pc:grpChg chg="del">
          <ac:chgData name="Nicola Read" userId="f4cbb50c-6e67-4402-b6bd-5fcb6a1deb83" providerId="ADAL" clId="{802DB815-6C4F-4EB2-983D-27359D67C21E}" dt="2019-04-11T13:38:46.747" v="1509" actId="478"/>
          <ac:grpSpMkLst>
            <pc:docMk/>
            <pc:sldMk cId="159090050" sldId="417"/>
            <ac:grpSpMk id="109" creationId="{3CABC245-96FD-4E1C-8DF2-80FFF2E2C696}"/>
          </ac:grpSpMkLst>
        </pc:grpChg>
        <pc:grpChg chg="add">
          <ac:chgData name="Nicola Read" userId="f4cbb50c-6e67-4402-b6bd-5fcb6a1deb83" providerId="ADAL" clId="{802DB815-6C4F-4EB2-983D-27359D67C21E}" dt="2019-04-12T23:14:07.938" v="1632"/>
          <ac:grpSpMkLst>
            <pc:docMk/>
            <pc:sldMk cId="159090050" sldId="417"/>
            <ac:grpSpMk id="114" creationId="{7443301E-5AD6-4235-8241-E47FEEB4E35D}"/>
          </ac:grpSpMkLst>
        </pc:grpChg>
        <pc:grpChg chg="del">
          <ac:chgData name="Nicola Read" userId="f4cbb50c-6e67-4402-b6bd-5fcb6a1deb83" providerId="ADAL" clId="{802DB815-6C4F-4EB2-983D-27359D67C21E}" dt="2019-04-12T23:14:05.581" v="1631" actId="478"/>
          <ac:grpSpMkLst>
            <pc:docMk/>
            <pc:sldMk cId="159090050" sldId="417"/>
            <ac:grpSpMk id="121" creationId="{6F480AC8-FC1C-4DC4-9459-7C9FCC95CFAF}"/>
          </ac:grpSpMkLst>
        </pc:grpChg>
        <pc:grpChg chg="del">
          <ac:chgData name="Nicola Read" userId="f4cbb50c-6e67-4402-b6bd-5fcb6a1deb83" providerId="ADAL" clId="{802DB815-6C4F-4EB2-983D-27359D67C21E}" dt="2019-04-12T23:14:05.581" v="1631" actId="478"/>
          <ac:grpSpMkLst>
            <pc:docMk/>
            <pc:sldMk cId="159090050" sldId="417"/>
            <ac:grpSpMk id="133" creationId="{F1CA4478-32C1-4594-9E63-52BA3D5F7264}"/>
          </ac:grpSpMkLst>
        </pc:grpChg>
        <pc:grpChg chg="del">
          <ac:chgData name="Nicola Read" userId="f4cbb50c-6e67-4402-b6bd-5fcb6a1deb83" providerId="ADAL" clId="{802DB815-6C4F-4EB2-983D-27359D67C21E}" dt="2019-04-12T23:14:05.581" v="1631" actId="478"/>
          <ac:grpSpMkLst>
            <pc:docMk/>
            <pc:sldMk cId="159090050" sldId="417"/>
            <ac:grpSpMk id="145" creationId="{F984E776-E8C7-45B0-8B64-7987B626A2A9}"/>
          </ac:grpSpMkLst>
        </pc:grpChg>
        <pc:grpChg chg="del">
          <ac:chgData name="Nicola Read" userId="f4cbb50c-6e67-4402-b6bd-5fcb6a1deb83" providerId="ADAL" clId="{802DB815-6C4F-4EB2-983D-27359D67C21E}" dt="2019-04-11T13:38:46.747" v="1509" actId="478"/>
          <ac:grpSpMkLst>
            <pc:docMk/>
            <pc:sldMk cId="159090050" sldId="417"/>
            <ac:grpSpMk id="157" creationId="{2B226979-8DB1-443A-848F-EF9C23B4103F}"/>
          </ac:grpSpMkLst>
        </pc:grpChg>
        <pc:grpChg chg="add">
          <ac:chgData name="Nicola Read" userId="f4cbb50c-6e67-4402-b6bd-5fcb6a1deb83" providerId="ADAL" clId="{802DB815-6C4F-4EB2-983D-27359D67C21E}" dt="2019-04-12T23:14:07.938" v="1632"/>
          <ac:grpSpMkLst>
            <pc:docMk/>
            <pc:sldMk cId="159090050" sldId="417"/>
            <ac:grpSpMk id="162" creationId="{AF512775-39CD-4C43-98F5-8C351BBC7205}"/>
          </ac:grpSpMkLst>
        </pc:grpChg>
        <pc:grpChg chg="del">
          <ac:chgData name="Nicola Read" userId="f4cbb50c-6e67-4402-b6bd-5fcb6a1deb83" providerId="ADAL" clId="{802DB815-6C4F-4EB2-983D-27359D67C21E}" dt="2019-04-12T23:14:05.581" v="1631" actId="478"/>
          <ac:grpSpMkLst>
            <pc:docMk/>
            <pc:sldMk cId="159090050" sldId="417"/>
            <ac:grpSpMk id="169" creationId="{081C724D-026D-4165-88BA-5F36424599FA}"/>
          </ac:grpSpMkLst>
        </pc:grpChg>
        <pc:grpChg chg="del">
          <ac:chgData name="Nicola Read" userId="f4cbb50c-6e67-4402-b6bd-5fcb6a1deb83" providerId="ADAL" clId="{802DB815-6C4F-4EB2-983D-27359D67C21E}" dt="2019-04-12T23:14:05.581" v="1631" actId="478"/>
          <ac:grpSpMkLst>
            <pc:docMk/>
            <pc:sldMk cId="159090050" sldId="417"/>
            <ac:grpSpMk id="181" creationId="{7EB7DAE7-49EA-4106-AC61-8A93474BA2BD}"/>
          </ac:grpSpMkLst>
        </pc:grpChg>
        <pc:grpChg chg="del">
          <ac:chgData name="Nicola Read" userId="f4cbb50c-6e67-4402-b6bd-5fcb6a1deb83" providerId="ADAL" clId="{802DB815-6C4F-4EB2-983D-27359D67C21E}" dt="2019-04-12T23:14:05.581" v="1631" actId="478"/>
          <ac:grpSpMkLst>
            <pc:docMk/>
            <pc:sldMk cId="159090050" sldId="417"/>
            <ac:grpSpMk id="193" creationId="{E66B1BA6-30B2-45A7-835A-364035BAB273}"/>
          </ac:grpSpMkLst>
        </pc:grpChg>
        <pc:grpChg chg="add">
          <ac:chgData name="Nicola Read" userId="f4cbb50c-6e67-4402-b6bd-5fcb6a1deb83" providerId="ADAL" clId="{802DB815-6C4F-4EB2-983D-27359D67C21E}" dt="2019-04-12T23:14:07.938" v="1632"/>
          <ac:grpSpMkLst>
            <pc:docMk/>
            <pc:sldMk cId="159090050" sldId="417"/>
            <ac:grpSpMk id="210" creationId="{418C58D2-AA40-4CBE-B220-65220BD670F8}"/>
          </ac:grpSpMkLst>
        </pc:grpChg>
        <pc:grpChg chg="del">
          <ac:chgData name="Nicola Read" userId="f4cbb50c-6e67-4402-b6bd-5fcb6a1deb83" providerId="ADAL" clId="{802DB815-6C4F-4EB2-983D-27359D67C21E}" dt="2019-04-12T23:14:05.581" v="1631" actId="478"/>
          <ac:grpSpMkLst>
            <pc:docMk/>
            <pc:sldMk cId="159090050" sldId="417"/>
            <ac:grpSpMk id="213" creationId="{452ED888-051F-41D9-9082-E06351BD5DFF}"/>
          </ac:grpSpMkLst>
        </pc:grpChg>
        <pc:grpChg chg="add">
          <ac:chgData name="Nicola Read" userId="f4cbb50c-6e67-4402-b6bd-5fcb6a1deb83" providerId="ADAL" clId="{802DB815-6C4F-4EB2-983D-27359D67C21E}" dt="2019-04-12T23:14:07.938" v="1632"/>
          <ac:grpSpMkLst>
            <pc:docMk/>
            <pc:sldMk cId="159090050" sldId="417"/>
            <ac:grpSpMk id="225" creationId="{443E62AE-277F-4D59-9B52-8ED1F1D8FCB0}"/>
          </ac:grpSpMkLst>
        </pc:grpChg>
        <pc:graphicFrameChg chg="modGraphic">
          <ac:chgData name="Nicola Read" userId="f4cbb50c-6e67-4402-b6bd-5fcb6a1deb83" providerId="ADAL" clId="{802DB815-6C4F-4EB2-983D-27359D67C21E}" dt="2019-04-15T08:00:50.723" v="1906" actId="2711"/>
          <ac:graphicFrameMkLst>
            <pc:docMk/>
            <pc:sldMk cId="159090050" sldId="417"/>
            <ac:graphicFrameMk id="9" creationId="{AF6B3776-480E-41D2-A571-130B537CAEE4}"/>
          </ac:graphicFrameMkLst>
        </pc:graphicFrameChg>
        <pc:picChg chg="del">
          <ac:chgData name="Nicola Read" userId="f4cbb50c-6e67-4402-b6bd-5fcb6a1deb83" providerId="ADAL" clId="{802DB815-6C4F-4EB2-983D-27359D67C21E}" dt="2019-04-11T13:38:44.425" v="1508" actId="478"/>
          <ac:picMkLst>
            <pc:docMk/>
            <pc:sldMk cId="159090050" sldId="417"/>
            <ac:picMk id="3" creationId="{D219CEA7-ABEF-42DB-AA53-8954A5FDB91D}"/>
          </ac:picMkLst>
        </pc:picChg>
        <pc:cxnChg chg="add del ord">
          <ac:chgData name="Nicola Read" userId="f4cbb50c-6e67-4402-b6bd-5fcb6a1deb83" providerId="ADAL" clId="{802DB815-6C4F-4EB2-983D-27359D67C21E}" dt="2019-04-12T23:15:03.731" v="1636" actId="478"/>
          <ac:cxnSpMkLst>
            <pc:docMk/>
            <pc:sldMk cId="159090050" sldId="417"/>
            <ac:cxnSpMk id="202" creationId="{1DF95304-4264-449C-A372-635B1A240FFC}"/>
          </ac:cxnSpMkLst>
        </pc:cxnChg>
        <pc:cxnChg chg="add del ord">
          <ac:chgData name="Nicola Read" userId="f4cbb50c-6e67-4402-b6bd-5fcb6a1deb83" providerId="ADAL" clId="{802DB815-6C4F-4EB2-983D-27359D67C21E}" dt="2019-04-12T23:15:06.054" v="1637" actId="478"/>
          <ac:cxnSpMkLst>
            <pc:docMk/>
            <pc:sldMk cId="159090050" sldId="417"/>
            <ac:cxnSpMk id="203" creationId="{04150E2E-C136-4135-AEB8-9FBA0CDA8C5D}"/>
          </ac:cxnSpMkLst>
        </pc:cxnChg>
      </pc:sldChg>
      <pc:sldChg chg="addSp delSp modSp add">
        <pc:chgData name="Nicola Read" userId="f4cbb50c-6e67-4402-b6bd-5fcb6a1deb83" providerId="ADAL" clId="{802DB815-6C4F-4EB2-983D-27359D67C21E}" dt="2019-04-11T13:38:52.443" v="1511" actId="478"/>
        <pc:sldMkLst>
          <pc:docMk/>
          <pc:sldMk cId="3618340437" sldId="418"/>
        </pc:sldMkLst>
        <pc:spChg chg="add mod">
          <ac:chgData name="Nicola Read" userId="f4cbb50c-6e67-4402-b6bd-5fcb6a1deb83" providerId="ADAL" clId="{802DB815-6C4F-4EB2-983D-27359D67C21E}" dt="2019-04-11T12:58:20.043" v="782" actId="255"/>
          <ac:spMkLst>
            <pc:docMk/>
            <pc:sldMk cId="3618340437" sldId="418"/>
            <ac:spMk id="2" creationId="{BDF0AB1B-B9CE-4FB1-A868-2A46D6DD914B}"/>
          </ac:spMkLst>
        </pc:spChg>
        <pc:spChg chg="del">
          <ac:chgData name="Nicola Read" userId="f4cbb50c-6e67-4402-b6bd-5fcb6a1deb83" providerId="ADAL" clId="{802DB815-6C4F-4EB2-983D-27359D67C21E}" dt="2019-04-11T13:38:52.443" v="1511" actId="478"/>
          <ac:spMkLst>
            <pc:docMk/>
            <pc:sldMk cId="3618340437" sldId="418"/>
            <ac:spMk id="7" creationId="{08490365-1456-4076-9519-B84800890EAD}"/>
          </ac:spMkLst>
        </pc:spChg>
        <pc:spChg chg="mod">
          <ac:chgData name="Nicola Read" userId="f4cbb50c-6e67-4402-b6bd-5fcb6a1deb83" providerId="ADAL" clId="{802DB815-6C4F-4EB2-983D-27359D67C21E}" dt="2019-04-11T12:56:02.789" v="778" actId="20577"/>
          <ac:spMkLst>
            <pc:docMk/>
            <pc:sldMk cId="3618340437" sldId="418"/>
            <ac:spMk id="19" creationId="{5252A847-DE45-4FA3-A1F8-EEBEB845FF8E}"/>
          </ac:spMkLst>
        </pc:spChg>
        <pc:graphicFrameChg chg="add">
          <ac:chgData name="Nicola Read" userId="f4cbb50c-6e67-4402-b6bd-5fcb6a1deb83" providerId="ADAL" clId="{802DB815-6C4F-4EB2-983D-27359D67C21E}" dt="2019-04-11T12:57:54.196" v="779"/>
          <ac:graphicFrameMkLst>
            <pc:docMk/>
            <pc:sldMk cId="3618340437" sldId="418"/>
            <ac:graphicFrameMk id="9" creationId="{55A31BC4-1834-4177-B4BD-7CFEDAF1190B}"/>
          </ac:graphicFrameMkLst>
        </pc:graphicFrameChg>
        <pc:graphicFrameChg chg="add">
          <ac:chgData name="Nicola Read" userId="f4cbb50c-6e67-4402-b6bd-5fcb6a1deb83" providerId="ADAL" clId="{802DB815-6C4F-4EB2-983D-27359D67C21E}" dt="2019-04-11T12:57:54.196" v="779"/>
          <ac:graphicFrameMkLst>
            <pc:docMk/>
            <pc:sldMk cId="3618340437" sldId="418"/>
            <ac:graphicFrameMk id="10" creationId="{37D28AC4-94E8-46FA-BF52-521DFE278E58}"/>
          </ac:graphicFrameMkLst>
        </pc:graphicFrameChg>
        <pc:graphicFrameChg chg="add">
          <ac:chgData name="Nicola Read" userId="f4cbb50c-6e67-4402-b6bd-5fcb6a1deb83" providerId="ADAL" clId="{802DB815-6C4F-4EB2-983D-27359D67C21E}" dt="2019-04-11T12:57:54.196" v="779"/>
          <ac:graphicFrameMkLst>
            <pc:docMk/>
            <pc:sldMk cId="3618340437" sldId="418"/>
            <ac:graphicFrameMk id="11" creationId="{F31303D7-853F-48AE-A1E3-70A302FA664C}"/>
          </ac:graphicFrameMkLst>
        </pc:graphicFrameChg>
        <pc:graphicFrameChg chg="add">
          <ac:chgData name="Nicola Read" userId="f4cbb50c-6e67-4402-b6bd-5fcb6a1deb83" providerId="ADAL" clId="{802DB815-6C4F-4EB2-983D-27359D67C21E}" dt="2019-04-11T12:57:54.196" v="779"/>
          <ac:graphicFrameMkLst>
            <pc:docMk/>
            <pc:sldMk cId="3618340437" sldId="418"/>
            <ac:graphicFrameMk id="14" creationId="{94610DA4-05FA-4542-BE09-314AEC1BC9BC}"/>
          </ac:graphicFrameMkLst>
        </pc:graphicFrameChg>
      </pc:sldChg>
      <pc:sldChg chg="addSp delSp modSp add">
        <pc:chgData name="Nicola Read" userId="f4cbb50c-6e67-4402-b6bd-5fcb6a1deb83" providerId="ADAL" clId="{802DB815-6C4F-4EB2-983D-27359D67C21E}" dt="2019-04-11T13:38:56.355" v="1512" actId="478"/>
        <pc:sldMkLst>
          <pc:docMk/>
          <pc:sldMk cId="3267060815" sldId="419"/>
        </pc:sldMkLst>
        <pc:spChg chg="del">
          <ac:chgData name="Nicola Read" userId="f4cbb50c-6e67-4402-b6bd-5fcb6a1deb83" providerId="ADAL" clId="{802DB815-6C4F-4EB2-983D-27359D67C21E}" dt="2019-04-11T13:38:56.355" v="1512" actId="478"/>
          <ac:spMkLst>
            <pc:docMk/>
            <pc:sldMk cId="3267060815" sldId="419"/>
            <ac:spMk id="7" creationId="{08490365-1456-4076-9519-B84800890EAD}"/>
          </ac:spMkLst>
        </pc:spChg>
        <pc:graphicFrameChg chg="modGraphic">
          <ac:chgData name="Nicola Read" userId="f4cbb50c-6e67-4402-b6bd-5fcb6a1deb83" providerId="ADAL" clId="{802DB815-6C4F-4EB2-983D-27359D67C21E}" dt="2019-04-11T13:02:34.463" v="790" actId="207"/>
          <ac:graphicFrameMkLst>
            <pc:docMk/>
            <pc:sldMk cId="3267060815" sldId="419"/>
            <ac:graphicFrameMk id="9" creationId="{55A31BC4-1834-4177-B4BD-7CFEDAF1190B}"/>
          </ac:graphicFrameMkLst>
        </pc:graphicFrameChg>
        <pc:graphicFrameChg chg="modGraphic">
          <ac:chgData name="Nicola Read" userId="f4cbb50c-6e67-4402-b6bd-5fcb6a1deb83" providerId="ADAL" clId="{802DB815-6C4F-4EB2-983D-27359D67C21E}" dt="2019-04-11T13:02:40.695" v="793" actId="207"/>
          <ac:graphicFrameMkLst>
            <pc:docMk/>
            <pc:sldMk cId="3267060815" sldId="419"/>
            <ac:graphicFrameMk id="10" creationId="{37D28AC4-94E8-46FA-BF52-521DFE278E58}"/>
          </ac:graphicFrameMkLst>
        </pc:graphicFrameChg>
        <pc:graphicFrameChg chg="modGraphic">
          <ac:chgData name="Nicola Read" userId="f4cbb50c-6e67-4402-b6bd-5fcb6a1deb83" providerId="ADAL" clId="{802DB815-6C4F-4EB2-983D-27359D67C21E}" dt="2019-04-11T13:02:51.446" v="797" actId="207"/>
          <ac:graphicFrameMkLst>
            <pc:docMk/>
            <pc:sldMk cId="3267060815" sldId="419"/>
            <ac:graphicFrameMk id="11" creationId="{F31303D7-853F-48AE-A1E3-70A302FA664C}"/>
          </ac:graphicFrameMkLst>
        </pc:graphicFrameChg>
        <pc:graphicFrameChg chg="modGraphic">
          <ac:chgData name="Nicola Read" userId="f4cbb50c-6e67-4402-b6bd-5fcb6a1deb83" providerId="ADAL" clId="{802DB815-6C4F-4EB2-983D-27359D67C21E}" dt="2019-04-11T13:02:55.989" v="800" actId="207"/>
          <ac:graphicFrameMkLst>
            <pc:docMk/>
            <pc:sldMk cId="3267060815" sldId="419"/>
            <ac:graphicFrameMk id="14" creationId="{94610DA4-05FA-4542-BE09-314AEC1BC9BC}"/>
          </ac:graphicFrameMkLst>
        </pc:graphicFrameChg>
        <pc:graphicFrameChg chg="add del mod">
          <ac:chgData name="Nicola Read" userId="f4cbb50c-6e67-4402-b6bd-5fcb6a1deb83" providerId="ADAL" clId="{802DB815-6C4F-4EB2-983D-27359D67C21E}" dt="2019-04-11T13:03:01.156" v="802" actId="478"/>
          <ac:graphicFrameMkLst>
            <pc:docMk/>
            <pc:sldMk cId="3267060815" sldId="419"/>
            <ac:graphicFrameMk id="15" creationId="{A64A963E-1652-4BF4-9C12-73C3FF372D17}"/>
          </ac:graphicFrameMkLst>
        </pc:graphicFrameChg>
        <pc:graphicFrameChg chg="add del mod">
          <ac:chgData name="Nicola Read" userId="f4cbb50c-6e67-4402-b6bd-5fcb6a1deb83" providerId="ADAL" clId="{802DB815-6C4F-4EB2-983D-27359D67C21E}" dt="2019-04-11T13:03:09.801" v="807" actId="478"/>
          <ac:graphicFrameMkLst>
            <pc:docMk/>
            <pc:sldMk cId="3267060815" sldId="419"/>
            <ac:graphicFrameMk id="16" creationId="{8BD69DCD-2328-4D7E-B669-ABFDF9E6147E}"/>
          </ac:graphicFrameMkLst>
        </pc:graphicFrameChg>
        <pc:graphicFrameChg chg="add del mod modGraphic">
          <ac:chgData name="Nicola Read" userId="f4cbb50c-6e67-4402-b6bd-5fcb6a1deb83" providerId="ADAL" clId="{802DB815-6C4F-4EB2-983D-27359D67C21E}" dt="2019-04-11T13:03:08.451" v="806" actId="478"/>
          <ac:graphicFrameMkLst>
            <pc:docMk/>
            <pc:sldMk cId="3267060815" sldId="419"/>
            <ac:graphicFrameMk id="17" creationId="{F36527E8-489D-498F-B783-8437C1E06721}"/>
          </ac:graphicFrameMkLst>
        </pc:graphicFrameChg>
        <pc:graphicFrameChg chg="add del mod modGraphic">
          <ac:chgData name="Nicola Read" userId="f4cbb50c-6e67-4402-b6bd-5fcb6a1deb83" providerId="ADAL" clId="{802DB815-6C4F-4EB2-983D-27359D67C21E}" dt="2019-04-11T13:03:06.206" v="804" actId="478"/>
          <ac:graphicFrameMkLst>
            <pc:docMk/>
            <pc:sldMk cId="3267060815" sldId="419"/>
            <ac:graphicFrameMk id="18" creationId="{35901CAF-27E0-438A-9EEE-3861BEDFD6E0}"/>
          </ac:graphicFrameMkLst>
        </pc:graphicFrameChg>
      </pc:sldChg>
      <pc:sldChg chg="addSp delSp modSp add">
        <pc:chgData name="Nicola Read" userId="f4cbb50c-6e67-4402-b6bd-5fcb6a1deb83" providerId="ADAL" clId="{802DB815-6C4F-4EB2-983D-27359D67C21E}" dt="2019-04-15T08:00:33.283" v="1905" actId="2711"/>
        <pc:sldMkLst>
          <pc:docMk/>
          <pc:sldMk cId="3154505434" sldId="424"/>
        </pc:sldMkLst>
        <pc:spChg chg="del">
          <ac:chgData name="Nicola Read" userId="f4cbb50c-6e67-4402-b6bd-5fcb6a1deb83" providerId="ADAL" clId="{802DB815-6C4F-4EB2-983D-27359D67C21E}" dt="2019-04-15T07:59:58.840" v="1900" actId="478"/>
          <ac:spMkLst>
            <pc:docMk/>
            <pc:sldMk cId="3154505434" sldId="424"/>
            <ac:spMk id="36" creationId="{C2C5416F-82F2-491C-B867-FDE2C03499F5}"/>
          </ac:spMkLst>
        </pc:spChg>
        <pc:spChg chg="del">
          <ac:chgData name="Nicola Read" userId="f4cbb50c-6e67-4402-b6bd-5fcb6a1deb83" providerId="ADAL" clId="{802DB815-6C4F-4EB2-983D-27359D67C21E}" dt="2019-04-15T08:00:03.157" v="1902" actId="478"/>
          <ac:spMkLst>
            <pc:docMk/>
            <pc:sldMk cId="3154505434" sldId="424"/>
            <ac:spMk id="37" creationId="{18B1D7AC-AA60-4135-9091-E58798CE1554}"/>
          </ac:spMkLst>
        </pc:spChg>
        <pc:spChg chg="mod">
          <ac:chgData name="Nicola Read" userId="f4cbb50c-6e67-4402-b6bd-5fcb6a1deb83" providerId="ADAL" clId="{802DB815-6C4F-4EB2-983D-27359D67C21E}" dt="2019-04-15T07:58:50.780" v="1892" actId="164"/>
          <ac:spMkLst>
            <pc:docMk/>
            <pc:sldMk cId="3154505434" sldId="424"/>
            <ac:spMk id="48" creationId="{13F67820-14F2-4555-A0CA-9F28344A56AA}"/>
          </ac:spMkLst>
        </pc:spChg>
        <pc:spChg chg="mod">
          <ac:chgData name="Nicola Read" userId="f4cbb50c-6e67-4402-b6bd-5fcb6a1deb83" providerId="ADAL" clId="{802DB815-6C4F-4EB2-983D-27359D67C21E}" dt="2019-04-15T07:58:50.780" v="1892" actId="164"/>
          <ac:spMkLst>
            <pc:docMk/>
            <pc:sldMk cId="3154505434" sldId="424"/>
            <ac:spMk id="49" creationId="{7CFC220E-914E-432D-B07D-160F54C4B232}"/>
          </ac:spMkLst>
        </pc:spChg>
        <pc:spChg chg="mod">
          <ac:chgData name="Nicola Read" userId="f4cbb50c-6e67-4402-b6bd-5fcb6a1deb83" providerId="ADAL" clId="{802DB815-6C4F-4EB2-983D-27359D67C21E}" dt="2019-04-15T07:58:50.780" v="1892" actId="164"/>
          <ac:spMkLst>
            <pc:docMk/>
            <pc:sldMk cId="3154505434" sldId="424"/>
            <ac:spMk id="50" creationId="{65E6F28C-E35A-45F0-9D84-8EB1409A0834}"/>
          </ac:spMkLst>
        </pc:spChg>
        <pc:spChg chg="del">
          <ac:chgData name="Nicola Read" userId="f4cbb50c-6e67-4402-b6bd-5fcb6a1deb83" providerId="ADAL" clId="{802DB815-6C4F-4EB2-983D-27359D67C21E}" dt="2019-04-15T08:00:00.795" v="1901" actId="478"/>
          <ac:spMkLst>
            <pc:docMk/>
            <pc:sldMk cId="3154505434" sldId="424"/>
            <ac:spMk id="56" creationId="{5F1131FD-2ECF-4788-BFFC-205154DCC512}"/>
          </ac:spMkLst>
        </pc:spChg>
        <pc:spChg chg="del">
          <ac:chgData name="Nicola Read" userId="f4cbb50c-6e67-4402-b6bd-5fcb6a1deb83" providerId="ADAL" clId="{802DB815-6C4F-4EB2-983D-27359D67C21E}" dt="2019-04-15T08:00:00.795" v="1901" actId="478"/>
          <ac:spMkLst>
            <pc:docMk/>
            <pc:sldMk cId="3154505434" sldId="424"/>
            <ac:spMk id="57" creationId="{9BD910DC-BF97-40F3-A091-D1FD317EBFD8}"/>
          </ac:spMkLst>
        </pc:spChg>
        <pc:spChg chg="del">
          <ac:chgData name="Nicola Read" userId="f4cbb50c-6e67-4402-b6bd-5fcb6a1deb83" providerId="ADAL" clId="{802DB815-6C4F-4EB2-983D-27359D67C21E}" dt="2019-04-15T08:00:00.795" v="1901" actId="478"/>
          <ac:spMkLst>
            <pc:docMk/>
            <pc:sldMk cId="3154505434" sldId="424"/>
            <ac:spMk id="58" creationId="{BDFC8034-86E2-4F40-8CFA-9ADB3BF2C3F0}"/>
          </ac:spMkLst>
        </pc:spChg>
        <pc:spChg chg="del">
          <ac:chgData name="Nicola Read" userId="f4cbb50c-6e67-4402-b6bd-5fcb6a1deb83" providerId="ADAL" clId="{802DB815-6C4F-4EB2-983D-27359D67C21E}" dt="2019-04-15T08:00:00.795" v="1901" actId="478"/>
          <ac:spMkLst>
            <pc:docMk/>
            <pc:sldMk cId="3154505434" sldId="424"/>
            <ac:spMk id="59" creationId="{BA372529-3EC1-41D6-AEC2-FA6E06AB0369}"/>
          </ac:spMkLst>
        </pc:spChg>
        <pc:spChg chg="del">
          <ac:chgData name="Nicola Read" userId="f4cbb50c-6e67-4402-b6bd-5fcb6a1deb83" providerId="ADAL" clId="{802DB815-6C4F-4EB2-983D-27359D67C21E}" dt="2019-04-15T08:00:00.795" v="1901" actId="478"/>
          <ac:spMkLst>
            <pc:docMk/>
            <pc:sldMk cId="3154505434" sldId="424"/>
            <ac:spMk id="60" creationId="{E682CD1C-A000-40F4-BEB2-7B2189DED07B}"/>
          </ac:spMkLst>
        </pc:spChg>
        <pc:grpChg chg="add mod">
          <ac:chgData name="Nicola Read" userId="f4cbb50c-6e67-4402-b6bd-5fcb6a1deb83" providerId="ADAL" clId="{802DB815-6C4F-4EB2-983D-27359D67C21E}" dt="2019-04-15T07:59:03.908" v="1895" actId="1076"/>
          <ac:grpSpMkLst>
            <pc:docMk/>
            <pc:sldMk cId="3154505434" sldId="424"/>
            <ac:grpSpMk id="3" creationId="{168EA938-7EDD-4630-9829-CBA9BAD35A07}"/>
          </ac:grpSpMkLst>
        </pc:grpChg>
        <pc:grpChg chg="add mod">
          <ac:chgData name="Nicola Read" userId="f4cbb50c-6e67-4402-b6bd-5fcb6a1deb83" providerId="ADAL" clId="{802DB815-6C4F-4EB2-983D-27359D67C21E}" dt="2019-04-15T07:58:58.163" v="1894" actId="1076"/>
          <ac:grpSpMkLst>
            <pc:docMk/>
            <pc:sldMk cId="3154505434" sldId="424"/>
            <ac:grpSpMk id="39" creationId="{464216AD-BE01-4C91-B9BF-4C5EA3BA8A96}"/>
          </ac:grpSpMkLst>
        </pc:grpChg>
        <pc:graphicFrameChg chg="modGraphic">
          <ac:chgData name="Nicola Read" userId="f4cbb50c-6e67-4402-b6bd-5fcb6a1deb83" providerId="ADAL" clId="{802DB815-6C4F-4EB2-983D-27359D67C21E}" dt="2019-04-15T07:57:17.740" v="1878" actId="2711"/>
          <ac:graphicFrameMkLst>
            <pc:docMk/>
            <pc:sldMk cId="3154505434" sldId="424"/>
            <ac:graphicFrameMk id="17" creationId="{D515B11D-17A2-43B9-93BF-76EBF1C68706}"/>
          </ac:graphicFrameMkLst>
        </pc:graphicFrameChg>
        <pc:graphicFrameChg chg="modGraphic">
          <ac:chgData name="Nicola Read" userId="f4cbb50c-6e67-4402-b6bd-5fcb6a1deb83" providerId="ADAL" clId="{802DB815-6C4F-4EB2-983D-27359D67C21E}" dt="2019-04-15T08:00:33.283" v="1905" actId="2711"/>
          <ac:graphicFrameMkLst>
            <pc:docMk/>
            <pc:sldMk cId="3154505434" sldId="424"/>
            <ac:graphicFrameMk id="24" creationId="{892C1E63-538F-4EB7-B096-7E12721A6988}"/>
          </ac:graphicFrameMkLst>
        </pc:graphicFrameChg>
      </pc:sldChg>
    </pc:docChg>
  </pc:docChgLst>
  <pc:docChgLst>
    <pc:chgData name="Nicola Read" userId="f4cbb50c-6e67-4402-b6bd-5fcb6a1deb83" providerId="ADAL" clId="{DE576E30-1B0D-44D9-99AB-60D7744A0BCF}"/>
    <pc:docChg chg="modSld">
      <pc:chgData name="Nicola Read" userId="f4cbb50c-6e67-4402-b6bd-5fcb6a1deb83" providerId="ADAL" clId="{DE576E30-1B0D-44D9-99AB-60D7744A0BCF}" dt="2019-04-08T14:51:35.843" v="6"/>
      <pc:docMkLst>
        <pc:docMk/>
      </pc:docMkLst>
      <pc:sldChg chg="addSp">
        <pc:chgData name="Nicola Read" userId="f4cbb50c-6e67-4402-b6bd-5fcb6a1deb83" providerId="ADAL" clId="{DE576E30-1B0D-44D9-99AB-60D7744A0BCF}" dt="2019-04-08T14:51:17.567" v="1"/>
        <pc:sldMkLst>
          <pc:docMk/>
          <pc:sldMk cId="2637481266" sldId="256"/>
        </pc:sldMkLst>
        <pc:spChg chg="add">
          <ac:chgData name="Nicola Read" userId="f4cbb50c-6e67-4402-b6bd-5fcb6a1deb83" providerId="ADAL" clId="{DE576E30-1B0D-44D9-99AB-60D7744A0BCF}" dt="2019-04-08T14:51:17.567" v="1"/>
          <ac:spMkLst>
            <pc:docMk/>
            <pc:sldMk cId="2637481266" sldId="256"/>
            <ac:spMk id="7" creationId="{9E5C0F7C-1EA1-4696-A6F6-BC2CA725ED8F}"/>
          </ac:spMkLst>
        </pc:spChg>
      </pc:sldChg>
      <pc:sldChg chg="addSp">
        <pc:chgData name="Nicola Read" userId="f4cbb50c-6e67-4402-b6bd-5fcb6a1deb83" providerId="ADAL" clId="{DE576E30-1B0D-44D9-99AB-60D7744A0BCF}" dt="2019-04-08T14:51:35.843" v="6"/>
        <pc:sldMkLst>
          <pc:docMk/>
          <pc:sldMk cId="636014570" sldId="314"/>
        </pc:sldMkLst>
        <pc:spChg chg="add">
          <ac:chgData name="Nicola Read" userId="f4cbb50c-6e67-4402-b6bd-5fcb6a1deb83" providerId="ADAL" clId="{DE576E30-1B0D-44D9-99AB-60D7744A0BCF}" dt="2019-04-08T14:51:35.843" v="6"/>
          <ac:spMkLst>
            <pc:docMk/>
            <pc:sldMk cId="636014570" sldId="314"/>
            <ac:spMk id="7" creationId="{DCE63ED0-2728-47F7-8C0C-4E15D196EB05}"/>
          </ac:spMkLst>
        </pc:spChg>
      </pc:sldChg>
      <pc:sldChg chg="addSp">
        <pc:chgData name="Nicola Read" userId="f4cbb50c-6e67-4402-b6bd-5fcb6a1deb83" providerId="ADAL" clId="{DE576E30-1B0D-44D9-99AB-60D7744A0BCF}" dt="2019-04-08T14:51:32.246" v="5"/>
        <pc:sldMkLst>
          <pc:docMk/>
          <pc:sldMk cId="1071900124" sldId="355"/>
        </pc:sldMkLst>
        <pc:spChg chg="add">
          <ac:chgData name="Nicola Read" userId="f4cbb50c-6e67-4402-b6bd-5fcb6a1deb83" providerId="ADAL" clId="{DE576E30-1B0D-44D9-99AB-60D7744A0BCF}" dt="2019-04-08T14:51:32.246" v="5"/>
          <ac:spMkLst>
            <pc:docMk/>
            <pc:sldMk cId="1071900124" sldId="355"/>
            <ac:spMk id="7" creationId="{08490365-1456-4076-9519-B84800890EAD}"/>
          </ac:spMkLst>
        </pc:spChg>
      </pc:sldChg>
      <pc:sldChg chg="addSp">
        <pc:chgData name="Nicola Read" userId="f4cbb50c-6e67-4402-b6bd-5fcb6a1deb83" providerId="ADAL" clId="{DE576E30-1B0D-44D9-99AB-60D7744A0BCF}" dt="2019-04-08T14:51:25.765" v="3"/>
        <pc:sldMkLst>
          <pc:docMk/>
          <pc:sldMk cId="1669721746" sldId="365"/>
        </pc:sldMkLst>
        <pc:spChg chg="add">
          <ac:chgData name="Nicola Read" userId="f4cbb50c-6e67-4402-b6bd-5fcb6a1deb83" providerId="ADAL" clId="{DE576E30-1B0D-44D9-99AB-60D7744A0BCF}" dt="2019-04-08T14:51:25.765" v="3"/>
          <ac:spMkLst>
            <pc:docMk/>
            <pc:sldMk cId="1669721746" sldId="365"/>
            <ac:spMk id="7" creationId="{6C40B429-A03D-42AB-87EA-D47789C0264B}"/>
          </ac:spMkLst>
        </pc:spChg>
      </pc:sldChg>
      <pc:sldChg chg="addSp">
        <pc:chgData name="Nicola Read" userId="f4cbb50c-6e67-4402-b6bd-5fcb6a1deb83" providerId="ADAL" clId="{DE576E30-1B0D-44D9-99AB-60D7744A0BCF}" dt="2019-04-08T14:51:20.678" v="2"/>
        <pc:sldMkLst>
          <pc:docMk/>
          <pc:sldMk cId="332354265" sldId="366"/>
        </pc:sldMkLst>
        <pc:spChg chg="add">
          <ac:chgData name="Nicola Read" userId="f4cbb50c-6e67-4402-b6bd-5fcb6a1deb83" providerId="ADAL" clId="{DE576E30-1B0D-44D9-99AB-60D7744A0BCF}" dt="2019-04-08T14:51:20.678" v="2"/>
          <ac:spMkLst>
            <pc:docMk/>
            <pc:sldMk cId="332354265" sldId="366"/>
            <ac:spMk id="7" creationId="{0FC9A7A1-48E8-41E5-A586-2445DCB4605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19/06/2019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19/06/2019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19/06/2019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19/06/2019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19/06/2019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19/06/2019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19/06/2019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19/06/2019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19/06/2019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19/06/2019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19/06/2019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19/06/2019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survey.zohopublic.eu/zs/V2BBWx"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lassroomsecrets.co.uk/content-domain-filter/?fwp_contentdomain=1n4"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lassroomsecrets.co.uk/category/maths/year-1/summer-block-4-place-value/step-4-summer-block-4-place-value/" TargetMode="External"/><Relationship Id="rId4" Type="http://schemas.openxmlformats.org/officeDocument/2006/relationships/hyperlink" Target="https://classroomsecrets.co.uk/category/maths/year-1/summer-block-4-place-valu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2" name="TextBox 8">
            <a:extLst>
              <a:ext uri="{FF2B5EF4-FFF2-40B4-BE49-F238E27FC236}">
                <a16:creationId xmlns:a16="http://schemas.microsoft.com/office/drawing/2014/main" id="{B3C67987-8B98-4B81-911A-6D8DB09EE0B2}"/>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grpSp>
        <p:nvGrpSpPr>
          <p:cNvPr id="13" name="Group 12">
            <a:extLst>
              <a:ext uri="{FF2B5EF4-FFF2-40B4-BE49-F238E27FC236}">
                <a16:creationId xmlns:a16="http://schemas.microsoft.com/office/drawing/2014/main" id="{CC132A38-1917-4421-8E45-13BDEE89D57C}"/>
              </a:ext>
            </a:extLst>
          </p:cNvPr>
          <p:cNvGrpSpPr/>
          <p:nvPr/>
        </p:nvGrpSpPr>
        <p:grpSpPr>
          <a:xfrm>
            <a:off x="59531" y="6454317"/>
            <a:ext cx="1238534" cy="403683"/>
            <a:chOff x="68077" y="6454317"/>
            <a:chExt cx="1238534" cy="403683"/>
          </a:xfrm>
        </p:grpSpPr>
        <p:sp>
          <p:nvSpPr>
            <p:cNvPr id="14" name="TextBox 8">
              <a:extLst>
                <a:ext uri="{FF2B5EF4-FFF2-40B4-BE49-F238E27FC236}">
                  <a16:creationId xmlns:a16="http://schemas.microsoft.com/office/drawing/2014/main" id="{57434761-E68F-4FEC-AAAF-F84CCE2451CB}"/>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5" name="Picture 14" descr="A close up of a sign&#10;&#10;Description generated with high confidence">
              <a:extLst>
                <a:ext uri="{FF2B5EF4-FFF2-40B4-BE49-F238E27FC236}">
                  <a16:creationId xmlns:a16="http://schemas.microsoft.com/office/drawing/2014/main" id="{828FD87F-6484-4EB1-BD5C-157284B727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9" name="Rectangle 8">
            <a:extLst>
              <a:ext uri="{FF2B5EF4-FFF2-40B4-BE49-F238E27FC236}">
                <a16:creationId xmlns:a16="http://schemas.microsoft.com/office/drawing/2014/main" id="{AFAAD5AD-0D30-4B96-A7D4-4BE0CB2508FB}"/>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a:solidFill>
                  <a:srgbClr val="E7E6E6">
                    <a:lumMod val="50000"/>
                  </a:srgbClr>
                </a:solidFill>
                <a:latin typeface="Century Gothic" panose="020B0502020202020204" pitchFamily="34" charset="0"/>
              </a:rPr>
              <a:t>LIFE/work balance</a:t>
            </a:r>
            <a:endParaRPr lang="en-GB" sz="1600" b="1">
              <a:solidFill>
                <a:srgbClr val="E7E6E6">
                  <a:lumMod val="25000"/>
                </a:srgbClr>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r>
              <a:rPr lang="en-GB" sz="1600" b="1">
                <a:solidFill>
                  <a:prstClr val="black"/>
                </a:solidFill>
                <a:latin typeface="Century Gothic" panose="020B0502020202020204" pitchFamily="34" charset="0"/>
              </a:rPr>
              <a:t>We have started a #</a:t>
            </a:r>
            <a:r>
              <a:rPr lang="en-GB" sz="1600" b="1" err="1">
                <a:solidFill>
                  <a:prstClr val="black"/>
                </a:solidFill>
                <a:latin typeface="Century Gothic" panose="020B0502020202020204" pitchFamily="34" charset="0"/>
              </a:rPr>
              <a:t>LIFEworkbalance</a:t>
            </a:r>
            <a:r>
              <a:rPr lang="en-GB" sz="1600" b="1">
                <a:solidFill>
                  <a:prstClr val="black"/>
                </a:solidFill>
                <a:latin typeface="Century Gothic" panose="020B0502020202020204" pitchFamily="34" charset="0"/>
              </a:rPr>
              <a:t> campaign and we need your help to complete our LIFE/work balance survey.</a:t>
            </a:r>
          </a:p>
          <a:p>
            <a:pPr lvl="0">
              <a:defRPr/>
            </a:pPr>
            <a:endParaRPr lang="en-GB" sz="1600" b="1">
              <a:solidFill>
                <a:prstClr val="black"/>
              </a:solidFill>
              <a:latin typeface="Century Gothic" panose="020B0502020202020204" pitchFamily="34" charset="0"/>
            </a:endParaRPr>
          </a:p>
          <a:p>
            <a:pPr lvl="0">
              <a:defRPr/>
            </a:pPr>
            <a:br>
              <a:rPr lang="en-GB" sz="1600" b="1">
                <a:solidFill>
                  <a:prstClr val="black"/>
                </a:solidFill>
                <a:latin typeface="Century Gothic" panose="020B0502020202020204" pitchFamily="34" charset="0"/>
              </a:rPr>
            </a:br>
            <a:r>
              <a:rPr lang="en-GB" sz="1600" b="1">
                <a:solidFill>
                  <a:prstClr val="black"/>
                </a:solidFill>
                <a:latin typeface="Century Gothic" panose="020B0502020202020204" pitchFamily="34" charset="0"/>
              </a:rPr>
              <a:t>We hope to publish the results soon, so please give 15 minutes of your time to help us get a true picture of school life.</a:t>
            </a: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r>
              <a:rPr lang="en-GB" sz="1600" b="1">
                <a:solidFill>
                  <a:prstClr val="black"/>
                </a:solidFill>
                <a:latin typeface="Century Gothic" panose="020B0502020202020204" pitchFamily="34" charset="0"/>
              </a:rPr>
              <a:t>Want to be a part of this campaign? Take the </a:t>
            </a:r>
            <a:r>
              <a:rPr lang="en-GB" sz="1600" b="1">
                <a:solidFill>
                  <a:prstClr val="black"/>
                </a:solidFill>
                <a:latin typeface="Century Gothic" panose="020B0502020202020204" pitchFamily="34" charset="0"/>
                <a:hlinkClick r:id="rId4"/>
              </a:rPr>
              <a:t>survey</a:t>
            </a:r>
            <a:r>
              <a:rPr lang="en-GB" sz="1600" b="1">
                <a:solidFill>
                  <a:prstClr val="black"/>
                </a:solidFill>
                <a:latin typeface="Century Gothic" panose="020B0502020202020204" pitchFamily="34" charset="0"/>
              </a:rPr>
              <a:t> on our website and share it with your colleagues!</a:t>
            </a:r>
            <a:endParaRPr lang="en-GB" sz="1600" b="1">
              <a:solidFill>
                <a:schemeClr val="tx1"/>
              </a:solidFill>
              <a:latin typeface="Century Gothic" panose="020B0502020202020204" pitchFamily="34" charset="0"/>
            </a:endParaRPr>
          </a:p>
          <a:p>
            <a:pPr lvl="0" algn="ctr"/>
            <a:endParaRPr lang="en-GB" sz="1600" b="1">
              <a:solidFill>
                <a:schemeClr val="tx1"/>
              </a:solidFill>
              <a:latin typeface="Century Gothic" panose="020B0502020202020204" pitchFamily="34" charset="0"/>
            </a:endParaRPr>
          </a:p>
        </p:txBody>
      </p:sp>
      <p:pic>
        <p:nvPicPr>
          <p:cNvPr id="10" name="Picture 9">
            <a:extLst>
              <a:ext uri="{FF2B5EF4-FFF2-40B4-BE49-F238E27FC236}">
                <a16:creationId xmlns:a16="http://schemas.microsoft.com/office/drawing/2014/main" id="{E5BC0E36-3BAB-49A2-B40D-7D41306A0BA1}"/>
              </a:ext>
            </a:extLst>
          </p:cNvPr>
          <p:cNvPicPr>
            <a:picLocks noChangeAspect="1"/>
          </p:cNvPicPr>
          <p:nvPr/>
        </p:nvPicPr>
        <p:blipFill rotWithShape="1">
          <a:blip r:embed="rId5">
            <a:extLst>
              <a:ext uri="{28A0092B-C50C-407E-A947-70E740481C1C}">
                <a14:useLocalDpi xmlns:a14="http://schemas.microsoft.com/office/drawing/2010/main" val="0"/>
              </a:ext>
            </a:extLst>
          </a:blip>
          <a:srcRect t="23532" b="34296"/>
          <a:stretch/>
        </p:blipFill>
        <p:spPr>
          <a:xfrm>
            <a:off x="793488" y="744718"/>
            <a:ext cx="7557025" cy="2253006"/>
          </a:xfrm>
          <a:prstGeom prst="rect">
            <a:avLst/>
          </a:prstGeom>
        </p:spPr>
      </p:pic>
    </p:spTree>
    <p:extLst>
      <p:ext uri="{BB962C8B-B14F-4D97-AF65-F5344CB8AC3E}">
        <p14:creationId xmlns:p14="http://schemas.microsoft.com/office/powerpoint/2010/main" val="263748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2" name="TextBox 8">
            <a:extLst>
              <a:ext uri="{FF2B5EF4-FFF2-40B4-BE49-F238E27FC236}">
                <a16:creationId xmlns:a16="http://schemas.microsoft.com/office/drawing/2014/main" id="{AC5C0CF4-CF2B-4A6A-AC72-2A9D9CD44478}"/>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id="{B563EAB7-B85C-4C72-B2E8-256ABB6169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pic>
        <p:nvPicPr>
          <p:cNvPr id="84" name="Picture 83">
            <a:extLst>
              <a:ext uri="{FF2B5EF4-FFF2-40B4-BE49-F238E27FC236}">
                <a16:creationId xmlns:a16="http://schemas.microsoft.com/office/drawing/2014/main" id="{E66DE0D5-C4A6-412A-9098-2333BC4B95FA}"/>
              </a:ext>
            </a:extLst>
          </p:cNvPr>
          <p:cNvPicPr>
            <a:picLocks noChangeAspect="1"/>
          </p:cNvPicPr>
          <p:nvPr/>
        </p:nvPicPr>
        <p:blipFill>
          <a:blip r:embed="rId4"/>
          <a:stretch>
            <a:fillRect/>
          </a:stretch>
        </p:blipFill>
        <p:spPr>
          <a:xfrm>
            <a:off x="115438" y="137318"/>
            <a:ext cx="8913124" cy="6322100"/>
          </a:xfrm>
          <a:prstGeom prst="rect">
            <a:avLst/>
          </a:prstGeom>
        </p:spPr>
      </p:pic>
      <p:sp>
        <p:nvSpPr>
          <p:cNvPr id="85" name="Rectangle 84">
            <a:extLst>
              <a:ext uri="{FF2B5EF4-FFF2-40B4-BE49-F238E27FC236}">
                <a16:creationId xmlns:a16="http://schemas.microsoft.com/office/drawing/2014/main" id="{1E706F90-E09D-4AB0-92F2-D61CF0DE6800}"/>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dirty="0">
              <a:solidFill>
                <a:prstClr val="black"/>
              </a:solidFill>
              <a:latin typeface="Century Gothic" panose="020B0502020202020204" pitchFamily="34" charset="0"/>
            </a:endParaRPr>
          </a:p>
          <a:p>
            <a:pPr lvl="0" algn="ctr"/>
            <a:r>
              <a:rPr lang="en-GB" sz="2000" b="1" dirty="0">
                <a:solidFill>
                  <a:prstClr val="black"/>
                </a:solidFill>
                <a:latin typeface="Century Gothic" panose="020B0502020202020204" pitchFamily="34" charset="0"/>
              </a:rPr>
              <a:t>Match each diagram to a number.</a:t>
            </a:r>
          </a:p>
          <a:p>
            <a:pPr lvl="0" algn="ctr"/>
            <a:endParaRPr lang="en-GB" sz="2000" b="1" dirty="0">
              <a:solidFill>
                <a:schemeClr val="tx1"/>
              </a:solidFill>
              <a:latin typeface="Century Gothic" panose="020B0502020202020204" pitchFamily="34" charset="0"/>
            </a:endParaRPr>
          </a:p>
        </p:txBody>
      </p:sp>
      <p:graphicFrame>
        <p:nvGraphicFramePr>
          <p:cNvPr id="121" name="Table 120">
            <a:extLst>
              <a:ext uri="{FF2B5EF4-FFF2-40B4-BE49-F238E27FC236}">
                <a16:creationId xmlns:a16="http://schemas.microsoft.com/office/drawing/2014/main" id="{C7C25C85-69FF-4CCC-8650-736F19B23118}"/>
              </a:ext>
            </a:extLst>
          </p:cNvPr>
          <p:cNvGraphicFramePr>
            <a:graphicFrameLocks noGrp="1"/>
          </p:cNvGraphicFramePr>
          <p:nvPr>
            <p:extLst>
              <p:ext uri="{D42A27DB-BD31-4B8C-83A1-F6EECF244321}">
                <p14:modId xmlns:p14="http://schemas.microsoft.com/office/powerpoint/2010/main" val="830881805"/>
              </p:ext>
            </p:extLst>
          </p:nvPr>
        </p:nvGraphicFramePr>
        <p:xfrm>
          <a:off x="1615862" y="4941195"/>
          <a:ext cx="5912276" cy="836414"/>
        </p:xfrm>
        <a:graphic>
          <a:graphicData uri="http://schemas.openxmlformats.org/drawingml/2006/table">
            <a:tbl>
              <a:tblPr firstRow="1" bandRow="1">
                <a:tableStyleId>{5C22544A-7EE6-4342-B048-85BDC9FD1C3A}</a:tableStyleId>
              </a:tblPr>
              <a:tblGrid>
                <a:gridCol w="1478069">
                  <a:extLst>
                    <a:ext uri="{9D8B030D-6E8A-4147-A177-3AD203B41FA5}">
                      <a16:colId xmlns:a16="http://schemas.microsoft.com/office/drawing/2014/main" val="3737163487"/>
                    </a:ext>
                  </a:extLst>
                </a:gridCol>
                <a:gridCol w="1478069">
                  <a:extLst>
                    <a:ext uri="{9D8B030D-6E8A-4147-A177-3AD203B41FA5}">
                      <a16:colId xmlns:a16="http://schemas.microsoft.com/office/drawing/2014/main" val="2198042921"/>
                    </a:ext>
                  </a:extLst>
                </a:gridCol>
                <a:gridCol w="1478069">
                  <a:extLst>
                    <a:ext uri="{9D8B030D-6E8A-4147-A177-3AD203B41FA5}">
                      <a16:colId xmlns:a16="http://schemas.microsoft.com/office/drawing/2014/main" val="2805662095"/>
                    </a:ext>
                  </a:extLst>
                </a:gridCol>
                <a:gridCol w="1478069">
                  <a:extLst>
                    <a:ext uri="{9D8B030D-6E8A-4147-A177-3AD203B41FA5}">
                      <a16:colId xmlns:a16="http://schemas.microsoft.com/office/drawing/2014/main" val="3200092004"/>
                    </a:ext>
                  </a:extLst>
                </a:gridCol>
              </a:tblGrid>
              <a:tr h="836414">
                <a:tc>
                  <a:txBody>
                    <a:bodyPr/>
                    <a:lstStyle/>
                    <a:p>
                      <a:pPr algn="ctr"/>
                      <a:r>
                        <a:rPr lang="en-US" sz="4000" dirty="0">
                          <a:solidFill>
                            <a:schemeClr val="tx1"/>
                          </a:solidFill>
                          <a:latin typeface="Century Gothic" panose="020B0502020202020204" pitchFamily="34" charset="0"/>
                        </a:rPr>
                        <a:t>26</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latin typeface="Century Gothic" panose="020B0502020202020204" pitchFamily="34" charset="0"/>
                        </a:rPr>
                        <a:t>47</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latin typeface="Century Gothic" panose="020B0502020202020204" pitchFamily="34" charset="0"/>
                        </a:rPr>
                        <a:t>33</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latin typeface="Century Gothic" panose="020B0502020202020204" pitchFamily="34" charset="0"/>
                        </a:rPr>
                        <a:t>23</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6654180"/>
                  </a:ext>
                </a:extLst>
              </a:tr>
            </a:tbl>
          </a:graphicData>
        </a:graphic>
      </p:graphicFrame>
    </p:spTree>
    <p:extLst>
      <p:ext uri="{BB962C8B-B14F-4D97-AF65-F5344CB8AC3E}">
        <p14:creationId xmlns:p14="http://schemas.microsoft.com/office/powerpoint/2010/main" val="2740557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2" name="TextBox 8">
            <a:extLst>
              <a:ext uri="{FF2B5EF4-FFF2-40B4-BE49-F238E27FC236}">
                <a16:creationId xmlns:a16="http://schemas.microsoft.com/office/drawing/2014/main" id="{AC5C0CF4-CF2B-4A6A-AC72-2A9D9CD44478}"/>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id="{B563EAB7-B85C-4C72-B2E8-256ABB6169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pic>
        <p:nvPicPr>
          <p:cNvPr id="84" name="Picture 83">
            <a:extLst>
              <a:ext uri="{FF2B5EF4-FFF2-40B4-BE49-F238E27FC236}">
                <a16:creationId xmlns:a16="http://schemas.microsoft.com/office/drawing/2014/main" id="{E66DE0D5-C4A6-412A-9098-2333BC4B95FA}"/>
              </a:ext>
            </a:extLst>
          </p:cNvPr>
          <p:cNvPicPr>
            <a:picLocks noChangeAspect="1"/>
          </p:cNvPicPr>
          <p:nvPr/>
        </p:nvPicPr>
        <p:blipFill>
          <a:blip r:embed="rId4"/>
          <a:stretch>
            <a:fillRect/>
          </a:stretch>
        </p:blipFill>
        <p:spPr>
          <a:xfrm>
            <a:off x="115438" y="137318"/>
            <a:ext cx="8913124" cy="6322100"/>
          </a:xfrm>
          <a:prstGeom prst="rect">
            <a:avLst/>
          </a:prstGeom>
        </p:spPr>
      </p:pic>
      <p:sp>
        <p:nvSpPr>
          <p:cNvPr id="85" name="Rectangle 84">
            <a:extLst>
              <a:ext uri="{FF2B5EF4-FFF2-40B4-BE49-F238E27FC236}">
                <a16:creationId xmlns:a16="http://schemas.microsoft.com/office/drawing/2014/main" id="{1E706F90-E09D-4AB0-92F2-D61CF0DE6800}"/>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dirty="0">
              <a:solidFill>
                <a:prstClr val="black"/>
              </a:solidFill>
              <a:latin typeface="Century Gothic" panose="020B0502020202020204" pitchFamily="34" charset="0"/>
            </a:endParaRPr>
          </a:p>
          <a:p>
            <a:pPr lvl="0" algn="ctr"/>
            <a:r>
              <a:rPr lang="en-GB" sz="2000" b="1" dirty="0">
                <a:solidFill>
                  <a:prstClr val="black"/>
                </a:solidFill>
                <a:latin typeface="Century Gothic" panose="020B0502020202020204" pitchFamily="34" charset="0"/>
              </a:rPr>
              <a:t>Match each diagram to a number.</a:t>
            </a:r>
          </a:p>
          <a:p>
            <a:pPr lvl="0" algn="ctr"/>
            <a:endParaRPr lang="en-GB" sz="2000" b="1" dirty="0">
              <a:solidFill>
                <a:schemeClr val="tx1"/>
              </a:solidFill>
              <a:latin typeface="Century Gothic" panose="020B0502020202020204" pitchFamily="34" charset="0"/>
            </a:endParaRPr>
          </a:p>
        </p:txBody>
      </p:sp>
      <p:graphicFrame>
        <p:nvGraphicFramePr>
          <p:cNvPr id="121" name="Table 120">
            <a:extLst>
              <a:ext uri="{FF2B5EF4-FFF2-40B4-BE49-F238E27FC236}">
                <a16:creationId xmlns:a16="http://schemas.microsoft.com/office/drawing/2014/main" id="{C7C25C85-69FF-4CCC-8650-736F19B23118}"/>
              </a:ext>
            </a:extLst>
          </p:cNvPr>
          <p:cNvGraphicFramePr>
            <a:graphicFrameLocks noGrp="1"/>
          </p:cNvGraphicFramePr>
          <p:nvPr/>
        </p:nvGraphicFramePr>
        <p:xfrm>
          <a:off x="1615862" y="4941195"/>
          <a:ext cx="5912276" cy="836414"/>
        </p:xfrm>
        <a:graphic>
          <a:graphicData uri="http://schemas.openxmlformats.org/drawingml/2006/table">
            <a:tbl>
              <a:tblPr firstRow="1" bandRow="1">
                <a:tableStyleId>{5C22544A-7EE6-4342-B048-85BDC9FD1C3A}</a:tableStyleId>
              </a:tblPr>
              <a:tblGrid>
                <a:gridCol w="1478069">
                  <a:extLst>
                    <a:ext uri="{9D8B030D-6E8A-4147-A177-3AD203B41FA5}">
                      <a16:colId xmlns:a16="http://schemas.microsoft.com/office/drawing/2014/main" val="3737163487"/>
                    </a:ext>
                  </a:extLst>
                </a:gridCol>
                <a:gridCol w="1478069">
                  <a:extLst>
                    <a:ext uri="{9D8B030D-6E8A-4147-A177-3AD203B41FA5}">
                      <a16:colId xmlns:a16="http://schemas.microsoft.com/office/drawing/2014/main" val="2198042921"/>
                    </a:ext>
                  </a:extLst>
                </a:gridCol>
                <a:gridCol w="1478069">
                  <a:extLst>
                    <a:ext uri="{9D8B030D-6E8A-4147-A177-3AD203B41FA5}">
                      <a16:colId xmlns:a16="http://schemas.microsoft.com/office/drawing/2014/main" val="2805662095"/>
                    </a:ext>
                  </a:extLst>
                </a:gridCol>
                <a:gridCol w="1478069">
                  <a:extLst>
                    <a:ext uri="{9D8B030D-6E8A-4147-A177-3AD203B41FA5}">
                      <a16:colId xmlns:a16="http://schemas.microsoft.com/office/drawing/2014/main" val="3200092004"/>
                    </a:ext>
                  </a:extLst>
                </a:gridCol>
              </a:tblGrid>
              <a:tr h="836414">
                <a:tc>
                  <a:txBody>
                    <a:bodyPr/>
                    <a:lstStyle/>
                    <a:p>
                      <a:pPr algn="ctr"/>
                      <a:r>
                        <a:rPr lang="en-US" sz="4000" dirty="0">
                          <a:solidFill>
                            <a:schemeClr val="tx1"/>
                          </a:solidFill>
                          <a:latin typeface="Century Gothic" panose="020B0502020202020204" pitchFamily="34" charset="0"/>
                        </a:rPr>
                        <a:t>26</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latin typeface="Century Gothic" panose="020B0502020202020204" pitchFamily="34" charset="0"/>
                        </a:rPr>
                        <a:t>47</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latin typeface="Century Gothic" panose="020B0502020202020204" pitchFamily="34" charset="0"/>
                        </a:rPr>
                        <a:t>33</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latin typeface="Century Gothic" panose="020B0502020202020204" pitchFamily="34" charset="0"/>
                        </a:rPr>
                        <a:t>23</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6654180"/>
                  </a:ext>
                </a:extLst>
              </a:tr>
            </a:tbl>
          </a:graphicData>
        </a:graphic>
      </p:graphicFrame>
      <p:cxnSp>
        <p:nvCxnSpPr>
          <p:cNvPr id="9" name="Straight Connector 8">
            <a:extLst>
              <a:ext uri="{FF2B5EF4-FFF2-40B4-BE49-F238E27FC236}">
                <a16:creationId xmlns:a16="http://schemas.microsoft.com/office/drawing/2014/main" id="{CE4C6A66-D5AF-4F12-B2D2-1D3EC3113212}"/>
              </a:ext>
            </a:extLst>
          </p:cNvPr>
          <p:cNvCxnSpPr>
            <a:cxnSpLocks/>
          </p:cNvCxnSpPr>
          <p:nvPr/>
        </p:nvCxnSpPr>
        <p:spPr>
          <a:xfrm>
            <a:off x="4318681" y="3504125"/>
            <a:ext cx="1054556" cy="1377921"/>
          </a:xfrm>
          <a:prstGeom prst="line">
            <a:avLst/>
          </a:prstGeom>
          <a:ln w="2857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0" name="Straight Connector 9">
            <a:extLst>
              <a:ext uri="{FF2B5EF4-FFF2-40B4-BE49-F238E27FC236}">
                <a16:creationId xmlns:a16="http://schemas.microsoft.com/office/drawing/2014/main" id="{9E2BB11D-58FE-4EFD-9270-44E55583C1E1}"/>
              </a:ext>
            </a:extLst>
          </p:cNvPr>
          <p:cNvCxnSpPr>
            <a:cxnSpLocks/>
          </p:cNvCxnSpPr>
          <p:nvPr/>
        </p:nvCxnSpPr>
        <p:spPr>
          <a:xfrm flipH="1">
            <a:off x="2683321" y="3513266"/>
            <a:ext cx="2141999" cy="1368780"/>
          </a:xfrm>
          <a:prstGeom prst="line">
            <a:avLst/>
          </a:prstGeom>
          <a:ln w="2857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46067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Complete the sentences below. </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12" name="TextBox 8">
            <a:extLst>
              <a:ext uri="{FF2B5EF4-FFF2-40B4-BE49-F238E27FC236}">
                <a16:creationId xmlns:a16="http://schemas.microsoft.com/office/drawing/2014/main" id="{AC5C0CF4-CF2B-4A6A-AC72-2A9D9CD44478}"/>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id="{B563EAB7-B85C-4C72-B2E8-256ABB6169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graphicFrame>
        <p:nvGraphicFramePr>
          <p:cNvPr id="9" name="Table 8">
            <a:extLst>
              <a:ext uri="{FF2B5EF4-FFF2-40B4-BE49-F238E27FC236}">
                <a16:creationId xmlns:a16="http://schemas.microsoft.com/office/drawing/2014/main" id="{55A31BC4-1834-4177-B4BD-7CFEDAF1190B}"/>
              </a:ext>
            </a:extLst>
          </p:cNvPr>
          <p:cNvGraphicFramePr>
            <a:graphicFrameLocks noGrp="1"/>
          </p:cNvGraphicFramePr>
          <p:nvPr>
            <p:extLst>
              <p:ext uri="{D42A27DB-BD31-4B8C-83A1-F6EECF244321}">
                <p14:modId xmlns:p14="http://schemas.microsoft.com/office/powerpoint/2010/main" val="932102200"/>
              </p:ext>
            </p:extLst>
          </p:nvPr>
        </p:nvGraphicFramePr>
        <p:xfrm>
          <a:off x="737910" y="1533415"/>
          <a:ext cx="7668181" cy="759495"/>
        </p:xfrm>
        <a:graphic>
          <a:graphicData uri="http://schemas.openxmlformats.org/drawingml/2006/table">
            <a:tbl>
              <a:tblPr firstRow="1" bandRow="1">
                <a:tableStyleId>{5C22544A-7EE6-4342-B048-85BDC9FD1C3A}</a:tableStyleId>
              </a:tblPr>
              <a:tblGrid>
                <a:gridCol w="996713">
                  <a:extLst>
                    <a:ext uri="{9D8B030D-6E8A-4147-A177-3AD203B41FA5}">
                      <a16:colId xmlns:a16="http://schemas.microsoft.com/office/drawing/2014/main" val="3697898179"/>
                    </a:ext>
                  </a:extLst>
                </a:gridCol>
                <a:gridCol w="1196055">
                  <a:extLst>
                    <a:ext uri="{9D8B030D-6E8A-4147-A177-3AD203B41FA5}">
                      <a16:colId xmlns:a16="http://schemas.microsoft.com/office/drawing/2014/main" val="3209257620"/>
                    </a:ext>
                  </a:extLst>
                </a:gridCol>
                <a:gridCol w="694446">
                  <a:extLst>
                    <a:ext uri="{9D8B030D-6E8A-4147-A177-3AD203B41FA5}">
                      <a16:colId xmlns:a16="http://schemas.microsoft.com/office/drawing/2014/main" val="1438773943"/>
                    </a:ext>
                  </a:extLst>
                </a:gridCol>
                <a:gridCol w="1295726">
                  <a:extLst>
                    <a:ext uri="{9D8B030D-6E8A-4147-A177-3AD203B41FA5}">
                      <a16:colId xmlns:a16="http://schemas.microsoft.com/office/drawing/2014/main" val="2722842585"/>
                    </a:ext>
                  </a:extLst>
                </a:gridCol>
                <a:gridCol w="1196055">
                  <a:extLst>
                    <a:ext uri="{9D8B030D-6E8A-4147-A177-3AD203B41FA5}">
                      <a16:colId xmlns:a16="http://schemas.microsoft.com/office/drawing/2014/main" val="1026973828"/>
                    </a:ext>
                  </a:extLst>
                </a:gridCol>
                <a:gridCol w="694446">
                  <a:extLst>
                    <a:ext uri="{9D8B030D-6E8A-4147-A177-3AD203B41FA5}">
                      <a16:colId xmlns:a16="http://schemas.microsoft.com/office/drawing/2014/main" val="194793126"/>
                    </a:ext>
                  </a:extLst>
                </a:gridCol>
                <a:gridCol w="1594740">
                  <a:extLst>
                    <a:ext uri="{9D8B030D-6E8A-4147-A177-3AD203B41FA5}">
                      <a16:colId xmlns:a16="http://schemas.microsoft.com/office/drawing/2014/main" val="2162825060"/>
                    </a:ext>
                  </a:extLst>
                </a:gridCol>
              </a:tblGrid>
              <a:tr h="759495">
                <a:tc>
                  <a:txBody>
                    <a:bodyPr/>
                    <a:lstStyle/>
                    <a:p>
                      <a:pPr algn="ctr"/>
                      <a:r>
                        <a:rPr lang="en-US" sz="2800" dirty="0">
                          <a:solidFill>
                            <a:schemeClr val="tx1"/>
                          </a:solidFill>
                          <a:latin typeface="Century Gothic" panose="020B0502020202020204" pitchFamily="34" charset="0"/>
                        </a:rPr>
                        <a:t>36</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FFFFB7"/>
                    </a:solidFill>
                  </a:tcPr>
                </a:tc>
                <a:tc>
                  <a:txBody>
                    <a:bodyPr/>
                    <a:lstStyle/>
                    <a:p>
                      <a:pPr algn="ctr"/>
                      <a:r>
                        <a:rPr lang="en-US" sz="2800" dirty="0">
                          <a:solidFill>
                            <a:schemeClr val="tx1"/>
                          </a:solidFill>
                          <a:latin typeface="Century Gothic" panose="020B0502020202020204" pitchFamily="34" charset="0"/>
                        </a:rPr>
                        <a:t>has</a:t>
                      </a:r>
                    </a:p>
                  </a:txBody>
                  <a:tcPr marL="253165" marR="253165" marT="126583" marB="126583" anchor="ctr">
                    <a:lnL w="9525" cap="flat" cmpd="sng" algn="ctr">
                      <a:no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800" dirty="0">
                        <a:solidFill>
                          <a:schemeClr val="tx1"/>
                        </a:solidFill>
                        <a:latin typeface="Century Gothic" panose="020B0502020202020204" pitchFamily="34" charset="0"/>
                      </a:endParaRPr>
                    </a:p>
                  </a:txBody>
                  <a:tcPr marL="253165" marR="253165" marT="126583" marB="12658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a:solidFill>
                            <a:schemeClr val="tx1"/>
                          </a:solidFill>
                          <a:latin typeface="Century Gothic" panose="020B0502020202020204" pitchFamily="34" charset="0"/>
                        </a:rPr>
                        <a:t>tens</a:t>
                      </a:r>
                    </a:p>
                  </a:txBody>
                  <a:tcPr marL="253165" marR="253165" marT="126583" marB="126583" anchor="ctr">
                    <a:lnL w="9525"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chemeClr val="tx1"/>
                          </a:solidFill>
                          <a:latin typeface="Century Gothic" panose="020B0502020202020204" pitchFamily="34" charset="0"/>
                        </a:rPr>
                        <a:t>and</a:t>
                      </a:r>
                    </a:p>
                  </a:txBody>
                  <a:tcPr marL="253165" marR="253165" marT="126583" marB="126583" anchor="ctr">
                    <a:lnL w="9525" cap="flat" cmpd="sng" algn="ctr">
                      <a:no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800" dirty="0">
                        <a:solidFill>
                          <a:schemeClr val="tx1"/>
                        </a:solidFill>
                        <a:latin typeface="Century Gothic" panose="020B0502020202020204" pitchFamily="34" charset="0"/>
                      </a:endParaRPr>
                    </a:p>
                  </a:txBody>
                  <a:tcPr marL="253165" marR="253165" marT="126583" marB="12658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a:solidFill>
                            <a:schemeClr val="tx1"/>
                          </a:solidFill>
                          <a:latin typeface="Century Gothic" panose="020B0502020202020204" pitchFamily="34" charset="0"/>
                        </a:rPr>
                        <a:t>ones.</a:t>
                      </a:r>
                    </a:p>
                  </a:txBody>
                  <a:tcPr marL="253165" marR="253165" marT="126583" marB="126583" anchor="ctr">
                    <a:lnL w="9525"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915094"/>
                  </a:ext>
                </a:extLst>
              </a:tr>
            </a:tbl>
          </a:graphicData>
        </a:graphic>
      </p:graphicFrame>
      <p:graphicFrame>
        <p:nvGraphicFramePr>
          <p:cNvPr id="10" name="Table 9">
            <a:extLst>
              <a:ext uri="{FF2B5EF4-FFF2-40B4-BE49-F238E27FC236}">
                <a16:creationId xmlns:a16="http://schemas.microsoft.com/office/drawing/2014/main" id="{37D28AC4-94E8-46FA-BF52-521DFE278E58}"/>
              </a:ext>
            </a:extLst>
          </p:cNvPr>
          <p:cNvGraphicFramePr>
            <a:graphicFrameLocks noGrp="1"/>
          </p:cNvGraphicFramePr>
          <p:nvPr>
            <p:extLst>
              <p:ext uri="{D42A27DB-BD31-4B8C-83A1-F6EECF244321}">
                <p14:modId xmlns:p14="http://schemas.microsoft.com/office/powerpoint/2010/main" val="2657997701"/>
              </p:ext>
            </p:extLst>
          </p:nvPr>
        </p:nvGraphicFramePr>
        <p:xfrm>
          <a:off x="737910" y="2651905"/>
          <a:ext cx="7668181" cy="759495"/>
        </p:xfrm>
        <a:graphic>
          <a:graphicData uri="http://schemas.openxmlformats.org/drawingml/2006/table">
            <a:tbl>
              <a:tblPr firstRow="1" bandRow="1">
                <a:tableStyleId>{5C22544A-7EE6-4342-B048-85BDC9FD1C3A}</a:tableStyleId>
              </a:tblPr>
              <a:tblGrid>
                <a:gridCol w="996713">
                  <a:extLst>
                    <a:ext uri="{9D8B030D-6E8A-4147-A177-3AD203B41FA5}">
                      <a16:colId xmlns:a16="http://schemas.microsoft.com/office/drawing/2014/main" val="3697898179"/>
                    </a:ext>
                  </a:extLst>
                </a:gridCol>
                <a:gridCol w="1196055">
                  <a:extLst>
                    <a:ext uri="{9D8B030D-6E8A-4147-A177-3AD203B41FA5}">
                      <a16:colId xmlns:a16="http://schemas.microsoft.com/office/drawing/2014/main" val="3209257620"/>
                    </a:ext>
                  </a:extLst>
                </a:gridCol>
                <a:gridCol w="694446">
                  <a:extLst>
                    <a:ext uri="{9D8B030D-6E8A-4147-A177-3AD203B41FA5}">
                      <a16:colId xmlns:a16="http://schemas.microsoft.com/office/drawing/2014/main" val="1438773943"/>
                    </a:ext>
                  </a:extLst>
                </a:gridCol>
                <a:gridCol w="1295726">
                  <a:extLst>
                    <a:ext uri="{9D8B030D-6E8A-4147-A177-3AD203B41FA5}">
                      <a16:colId xmlns:a16="http://schemas.microsoft.com/office/drawing/2014/main" val="2722842585"/>
                    </a:ext>
                  </a:extLst>
                </a:gridCol>
                <a:gridCol w="1196055">
                  <a:extLst>
                    <a:ext uri="{9D8B030D-6E8A-4147-A177-3AD203B41FA5}">
                      <a16:colId xmlns:a16="http://schemas.microsoft.com/office/drawing/2014/main" val="1026973828"/>
                    </a:ext>
                  </a:extLst>
                </a:gridCol>
                <a:gridCol w="694446">
                  <a:extLst>
                    <a:ext uri="{9D8B030D-6E8A-4147-A177-3AD203B41FA5}">
                      <a16:colId xmlns:a16="http://schemas.microsoft.com/office/drawing/2014/main" val="194793126"/>
                    </a:ext>
                  </a:extLst>
                </a:gridCol>
                <a:gridCol w="1594740">
                  <a:extLst>
                    <a:ext uri="{9D8B030D-6E8A-4147-A177-3AD203B41FA5}">
                      <a16:colId xmlns:a16="http://schemas.microsoft.com/office/drawing/2014/main" val="2162825060"/>
                    </a:ext>
                  </a:extLst>
                </a:gridCol>
              </a:tblGrid>
              <a:tr h="759495">
                <a:tc>
                  <a:txBody>
                    <a:bodyPr/>
                    <a:lstStyle/>
                    <a:p>
                      <a:pPr algn="ctr"/>
                      <a:endParaRPr lang="en-US" sz="2800" dirty="0">
                        <a:solidFill>
                          <a:schemeClr val="tx1"/>
                        </a:solidFill>
                        <a:latin typeface="Century Gothic" panose="020B0502020202020204" pitchFamily="34" charset="0"/>
                      </a:endParaRPr>
                    </a:p>
                  </a:txBody>
                  <a:tcPr marL="253165" marR="253165" marT="126583" marB="12658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a:solidFill>
                            <a:schemeClr val="tx1"/>
                          </a:solidFill>
                          <a:latin typeface="Century Gothic" panose="020B0502020202020204" pitchFamily="34" charset="0"/>
                        </a:rPr>
                        <a:t>has</a:t>
                      </a:r>
                    </a:p>
                  </a:txBody>
                  <a:tcPr marL="253165" marR="253165" marT="126583" marB="126583" anchor="ctr">
                    <a:lnL w="9525"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chemeClr val="tx1"/>
                          </a:solidFill>
                          <a:latin typeface="Century Gothic" panose="020B0502020202020204" pitchFamily="34" charset="0"/>
                        </a:rPr>
                        <a:t>4</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FFFFB7"/>
                    </a:solidFill>
                  </a:tcPr>
                </a:tc>
                <a:tc>
                  <a:txBody>
                    <a:bodyPr/>
                    <a:lstStyle/>
                    <a:p>
                      <a:pPr algn="ctr"/>
                      <a:r>
                        <a:rPr lang="en-US" sz="2800" dirty="0">
                          <a:solidFill>
                            <a:schemeClr val="tx1"/>
                          </a:solidFill>
                          <a:latin typeface="Century Gothic" panose="020B0502020202020204" pitchFamily="34" charset="0"/>
                        </a:rPr>
                        <a:t>tens</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chemeClr val="tx1"/>
                          </a:solidFill>
                          <a:latin typeface="Century Gothic" panose="020B0502020202020204" pitchFamily="34" charset="0"/>
                        </a:rPr>
                        <a:t>and</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chemeClr val="tx1"/>
                          </a:solidFill>
                          <a:latin typeface="Century Gothic" panose="020B0502020202020204" pitchFamily="34" charset="0"/>
                        </a:rPr>
                        <a:t>8</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FFFFB7"/>
                    </a:solidFill>
                  </a:tcPr>
                </a:tc>
                <a:tc>
                  <a:txBody>
                    <a:bodyPr/>
                    <a:lstStyle/>
                    <a:p>
                      <a:pPr algn="ctr"/>
                      <a:r>
                        <a:rPr lang="en-US" sz="2800" dirty="0">
                          <a:solidFill>
                            <a:schemeClr val="tx1"/>
                          </a:solidFill>
                          <a:latin typeface="Century Gothic" panose="020B0502020202020204" pitchFamily="34" charset="0"/>
                        </a:rPr>
                        <a:t>ones.</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915094"/>
                  </a:ext>
                </a:extLst>
              </a:tr>
            </a:tbl>
          </a:graphicData>
        </a:graphic>
      </p:graphicFrame>
      <p:graphicFrame>
        <p:nvGraphicFramePr>
          <p:cNvPr id="11" name="Table 10">
            <a:extLst>
              <a:ext uri="{FF2B5EF4-FFF2-40B4-BE49-F238E27FC236}">
                <a16:creationId xmlns:a16="http://schemas.microsoft.com/office/drawing/2014/main" id="{F31303D7-853F-48AE-A1E3-70A302FA664C}"/>
              </a:ext>
            </a:extLst>
          </p:cNvPr>
          <p:cNvGraphicFramePr>
            <a:graphicFrameLocks noGrp="1"/>
          </p:cNvGraphicFramePr>
          <p:nvPr>
            <p:extLst>
              <p:ext uri="{D42A27DB-BD31-4B8C-83A1-F6EECF244321}">
                <p14:modId xmlns:p14="http://schemas.microsoft.com/office/powerpoint/2010/main" val="2595867905"/>
              </p:ext>
            </p:extLst>
          </p:nvPr>
        </p:nvGraphicFramePr>
        <p:xfrm>
          <a:off x="737910" y="3769625"/>
          <a:ext cx="7668181" cy="759495"/>
        </p:xfrm>
        <a:graphic>
          <a:graphicData uri="http://schemas.openxmlformats.org/drawingml/2006/table">
            <a:tbl>
              <a:tblPr firstRow="1" bandRow="1">
                <a:tableStyleId>{5C22544A-7EE6-4342-B048-85BDC9FD1C3A}</a:tableStyleId>
              </a:tblPr>
              <a:tblGrid>
                <a:gridCol w="996713">
                  <a:extLst>
                    <a:ext uri="{9D8B030D-6E8A-4147-A177-3AD203B41FA5}">
                      <a16:colId xmlns:a16="http://schemas.microsoft.com/office/drawing/2014/main" val="3697898179"/>
                    </a:ext>
                  </a:extLst>
                </a:gridCol>
                <a:gridCol w="1196055">
                  <a:extLst>
                    <a:ext uri="{9D8B030D-6E8A-4147-A177-3AD203B41FA5}">
                      <a16:colId xmlns:a16="http://schemas.microsoft.com/office/drawing/2014/main" val="3209257620"/>
                    </a:ext>
                  </a:extLst>
                </a:gridCol>
                <a:gridCol w="694446">
                  <a:extLst>
                    <a:ext uri="{9D8B030D-6E8A-4147-A177-3AD203B41FA5}">
                      <a16:colId xmlns:a16="http://schemas.microsoft.com/office/drawing/2014/main" val="1438773943"/>
                    </a:ext>
                  </a:extLst>
                </a:gridCol>
                <a:gridCol w="1295726">
                  <a:extLst>
                    <a:ext uri="{9D8B030D-6E8A-4147-A177-3AD203B41FA5}">
                      <a16:colId xmlns:a16="http://schemas.microsoft.com/office/drawing/2014/main" val="2722842585"/>
                    </a:ext>
                  </a:extLst>
                </a:gridCol>
                <a:gridCol w="1196055">
                  <a:extLst>
                    <a:ext uri="{9D8B030D-6E8A-4147-A177-3AD203B41FA5}">
                      <a16:colId xmlns:a16="http://schemas.microsoft.com/office/drawing/2014/main" val="1026973828"/>
                    </a:ext>
                  </a:extLst>
                </a:gridCol>
                <a:gridCol w="694446">
                  <a:extLst>
                    <a:ext uri="{9D8B030D-6E8A-4147-A177-3AD203B41FA5}">
                      <a16:colId xmlns:a16="http://schemas.microsoft.com/office/drawing/2014/main" val="194793126"/>
                    </a:ext>
                  </a:extLst>
                </a:gridCol>
                <a:gridCol w="1594740">
                  <a:extLst>
                    <a:ext uri="{9D8B030D-6E8A-4147-A177-3AD203B41FA5}">
                      <a16:colId xmlns:a16="http://schemas.microsoft.com/office/drawing/2014/main" val="2162825060"/>
                    </a:ext>
                  </a:extLst>
                </a:gridCol>
              </a:tblGrid>
              <a:tr h="759495">
                <a:tc>
                  <a:txBody>
                    <a:bodyPr/>
                    <a:lstStyle/>
                    <a:p>
                      <a:pPr algn="ctr"/>
                      <a:r>
                        <a:rPr lang="en-US" sz="2800" dirty="0">
                          <a:solidFill>
                            <a:schemeClr val="tx1"/>
                          </a:solidFill>
                          <a:latin typeface="Century Gothic" panose="020B0502020202020204" pitchFamily="34" charset="0"/>
                        </a:rPr>
                        <a:t>59</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FFFFB7"/>
                    </a:solidFill>
                  </a:tcPr>
                </a:tc>
                <a:tc>
                  <a:txBody>
                    <a:bodyPr/>
                    <a:lstStyle/>
                    <a:p>
                      <a:pPr algn="ctr"/>
                      <a:r>
                        <a:rPr lang="en-US" sz="2800" dirty="0">
                          <a:solidFill>
                            <a:schemeClr val="tx1"/>
                          </a:solidFill>
                          <a:latin typeface="Century Gothic" panose="020B0502020202020204" pitchFamily="34" charset="0"/>
                        </a:rPr>
                        <a:t>has</a:t>
                      </a:r>
                    </a:p>
                  </a:txBody>
                  <a:tcPr marL="253165" marR="253165" marT="126583" marB="126583" anchor="ctr">
                    <a:lnL w="9525" cap="flat" cmpd="sng" algn="ctr">
                      <a:no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800" dirty="0">
                        <a:solidFill>
                          <a:schemeClr val="tx1"/>
                        </a:solidFill>
                        <a:latin typeface="Century Gothic" panose="020B0502020202020204" pitchFamily="34" charset="0"/>
                      </a:endParaRPr>
                    </a:p>
                  </a:txBody>
                  <a:tcPr marL="253165" marR="253165" marT="126583" marB="12658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a:solidFill>
                            <a:schemeClr val="tx1"/>
                          </a:solidFill>
                          <a:latin typeface="Century Gothic" panose="020B0502020202020204" pitchFamily="34" charset="0"/>
                        </a:rPr>
                        <a:t>tens</a:t>
                      </a:r>
                    </a:p>
                  </a:txBody>
                  <a:tcPr marL="253165" marR="253165" marT="126583" marB="126583" anchor="ctr">
                    <a:lnL w="9525"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chemeClr val="tx1"/>
                          </a:solidFill>
                          <a:latin typeface="Century Gothic" panose="020B0502020202020204" pitchFamily="34" charset="0"/>
                        </a:rPr>
                        <a:t>and</a:t>
                      </a:r>
                    </a:p>
                  </a:txBody>
                  <a:tcPr marL="253165" marR="253165" marT="126583" marB="126583" anchor="ctr">
                    <a:lnL w="9525" cap="flat" cmpd="sng" algn="ctr">
                      <a:no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800" dirty="0">
                        <a:solidFill>
                          <a:schemeClr val="tx1"/>
                        </a:solidFill>
                        <a:latin typeface="Century Gothic" panose="020B0502020202020204" pitchFamily="34" charset="0"/>
                      </a:endParaRPr>
                    </a:p>
                  </a:txBody>
                  <a:tcPr marL="253165" marR="253165" marT="126583" marB="12658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a:solidFill>
                            <a:schemeClr val="tx1"/>
                          </a:solidFill>
                          <a:latin typeface="Century Gothic" panose="020B0502020202020204" pitchFamily="34" charset="0"/>
                        </a:rPr>
                        <a:t>ones.</a:t>
                      </a:r>
                    </a:p>
                  </a:txBody>
                  <a:tcPr marL="253165" marR="253165" marT="126583" marB="126583" anchor="ctr">
                    <a:lnL w="9525"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915094"/>
                  </a:ext>
                </a:extLst>
              </a:tr>
            </a:tbl>
          </a:graphicData>
        </a:graphic>
      </p:graphicFrame>
      <p:graphicFrame>
        <p:nvGraphicFramePr>
          <p:cNvPr id="14" name="Table 13">
            <a:extLst>
              <a:ext uri="{FF2B5EF4-FFF2-40B4-BE49-F238E27FC236}">
                <a16:creationId xmlns:a16="http://schemas.microsoft.com/office/drawing/2014/main" id="{94610DA4-05FA-4542-BE09-314AEC1BC9BC}"/>
              </a:ext>
            </a:extLst>
          </p:cNvPr>
          <p:cNvGraphicFramePr>
            <a:graphicFrameLocks noGrp="1"/>
          </p:cNvGraphicFramePr>
          <p:nvPr>
            <p:extLst>
              <p:ext uri="{D42A27DB-BD31-4B8C-83A1-F6EECF244321}">
                <p14:modId xmlns:p14="http://schemas.microsoft.com/office/powerpoint/2010/main" val="2649017676"/>
              </p:ext>
            </p:extLst>
          </p:nvPr>
        </p:nvGraphicFramePr>
        <p:xfrm>
          <a:off x="737910" y="4892519"/>
          <a:ext cx="7668181" cy="759495"/>
        </p:xfrm>
        <a:graphic>
          <a:graphicData uri="http://schemas.openxmlformats.org/drawingml/2006/table">
            <a:tbl>
              <a:tblPr firstRow="1" bandRow="1">
                <a:tableStyleId>{5C22544A-7EE6-4342-B048-85BDC9FD1C3A}</a:tableStyleId>
              </a:tblPr>
              <a:tblGrid>
                <a:gridCol w="996713">
                  <a:extLst>
                    <a:ext uri="{9D8B030D-6E8A-4147-A177-3AD203B41FA5}">
                      <a16:colId xmlns:a16="http://schemas.microsoft.com/office/drawing/2014/main" val="3697898179"/>
                    </a:ext>
                  </a:extLst>
                </a:gridCol>
                <a:gridCol w="1196055">
                  <a:extLst>
                    <a:ext uri="{9D8B030D-6E8A-4147-A177-3AD203B41FA5}">
                      <a16:colId xmlns:a16="http://schemas.microsoft.com/office/drawing/2014/main" val="3209257620"/>
                    </a:ext>
                  </a:extLst>
                </a:gridCol>
                <a:gridCol w="694446">
                  <a:extLst>
                    <a:ext uri="{9D8B030D-6E8A-4147-A177-3AD203B41FA5}">
                      <a16:colId xmlns:a16="http://schemas.microsoft.com/office/drawing/2014/main" val="1438773943"/>
                    </a:ext>
                  </a:extLst>
                </a:gridCol>
                <a:gridCol w="1295726">
                  <a:extLst>
                    <a:ext uri="{9D8B030D-6E8A-4147-A177-3AD203B41FA5}">
                      <a16:colId xmlns:a16="http://schemas.microsoft.com/office/drawing/2014/main" val="2722842585"/>
                    </a:ext>
                  </a:extLst>
                </a:gridCol>
                <a:gridCol w="1196055">
                  <a:extLst>
                    <a:ext uri="{9D8B030D-6E8A-4147-A177-3AD203B41FA5}">
                      <a16:colId xmlns:a16="http://schemas.microsoft.com/office/drawing/2014/main" val="1026973828"/>
                    </a:ext>
                  </a:extLst>
                </a:gridCol>
                <a:gridCol w="694446">
                  <a:extLst>
                    <a:ext uri="{9D8B030D-6E8A-4147-A177-3AD203B41FA5}">
                      <a16:colId xmlns:a16="http://schemas.microsoft.com/office/drawing/2014/main" val="194793126"/>
                    </a:ext>
                  </a:extLst>
                </a:gridCol>
                <a:gridCol w="1594740">
                  <a:extLst>
                    <a:ext uri="{9D8B030D-6E8A-4147-A177-3AD203B41FA5}">
                      <a16:colId xmlns:a16="http://schemas.microsoft.com/office/drawing/2014/main" val="2162825060"/>
                    </a:ext>
                  </a:extLst>
                </a:gridCol>
              </a:tblGrid>
              <a:tr h="759495">
                <a:tc>
                  <a:txBody>
                    <a:bodyPr/>
                    <a:lstStyle/>
                    <a:p>
                      <a:pPr algn="ctr"/>
                      <a:endParaRPr lang="en-US" sz="2800" dirty="0">
                        <a:solidFill>
                          <a:schemeClr val="tx1"/>
                        </a:solidFill>
                        <a:latin typeface="Century Gothic" panose="020B0502020202020204" pitchFamily="34" charset="0"/>
                      </a:endParaRPr>
                    </a:p>
                  </a:txBody>
                  <a:tcPr marL="253165" marR="253165" marT="126583" marB="12658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a:solidFill>
                            <a:schemeClr val="tx1"/>
                          </a:solidFill>
                          <a:latin typeface="Century Gothic" panose="020B0502020202020204" pitchFamily="34" charset="0"/>
                        </a:rPr>
                        <a:t>has</a:t>
                      </a:r>
                    </a:p>
                  </a:txBody>
                  <a:tcPr marL="253165" marR="253165" marT="126583" marB="126583" anchor="ctr">
                    <a:lnL w="9525"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chemeClr val="tx1"/>
                          </a:solidFill>
                          <a:latin typeface="Century Gothic" panose="020B0502020202020204" pitchFamily="34" charset="0"/>
                        </a:rPr>
                        <a:t>8</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FFFFB7"/>
                    </a:solidFill>
                  </a:tcPr>
                </a:tc>
                <a:tc>
                  <a:txBody>
                    <a:bodyPr/>
                    <a:lstStyle/>
                    <a:p>
                      <a:pPr algn="ctr"/>
                      <a:r>
                        <a:rPr lang="en-US" sz="2800" dirty="0">
                          <a:solidFill>
                            <a:schemeClr val="tx1"/>
                          </a:solidFill>
                          <a:latin typeface="Century Gothic" panose="020B0502020202020204" pitchFamily="34" charset="0"/>
                        </a:rPr>
                        <a:t>tens</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chemeClr val="tx1"/>
                          </a:solidFill>
                          <a:latin typeface="Century Gothic" panose="020B0502020202020204" pitchFamily="34" charset="0"/>
                        </a:rPr>
                        <a:t>and</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chemeClr val="tx1"/>
                          </a:solidFill>
                          <a:latin typeface="Century Gothic" panose="020B0502020202020204" pitchFamily="34" charset="0"/>
                        </a:rPr>
                        <a:t>7</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FFFFB7"/>
                    </a:solidFill>
                  </a:tcPr>
                </a:tc>
                <a:tc>
                  <a:txBody>
                    <a:bodyPr/>
                    <a:lstStyle/>
                    <a:p>
                      <a:pPr algn="ctr"/>
                      <a:r>
                        <a:rPr lang="en-US" sz="2800" dirty="0">
                          <a:solidFill>
                            <a:schemeClr val="tx1"/>
                          </a:solidFill>
                          <a:latin typeface="Century Gothic" panose="020B0502020202020204" pitchFamily="34" charset="0"/>
                        </a:rPr>
                        <a:t>ones.</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915094"/>
                  </a:ext>
                </a:extLst>
              </a:tr>
            </a:tbl>
          </a:graphicData>
        </a:graphic>
      </p:graphicFrame>
    </p:spTree>
    <p:extLst>
      <p:ext uri="{BB962C8B-B14F-4D97-AF65-F5344CB8AC3E}">
        <p14:creationId xmlns:p14="http://schemas.microsoft.com/office/powerpoint/2010/main" val="3618340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lvl="0" algn="ctr"/>
            <a:endParaRPr lang="en-GB" sz="2000" b="1" dirty="0">
              <a:solidFill>
                <a:prstClr val="black"/>
              </a:solidFill>
              <a:latin typeface="Century Gothic" panose="020B0502020202020204" pitchFamily="34" charset="0"/>
            </a:endParaRPr>
          </a:p>
          <a:p>
            <a:pPr lvl="0" algn="ctr"/>
            <a:r>
              <a:rPr lang="en-GB" sz="2000" b="1" dirty="0">
                <a:solidFill>
                  <a:prstClr val="black"/>
                </a:solidFill>
                <a:latin typeface="Century Gothic" panose="020B0502020202020204" pitchFamily="34" charset="0"/>
              </a:rPr>
              <a:t>Complete the sentences below. </a:t>
            </a:r>
          </a:p>
          <a:p>
            <a:pPr lvl="0" algn="ctr"/>
            <a:endParaRPr lang="en-GB" sz="2000" b="1" dirty="0">
              <a:solidFill>
                <a:schemeClr val="tx1"/>
              </a:solidFill>
              <a:latin typeface="Century Gothic" panose="020B0502020202020204" pitchFamily="34" charset="0"/>
            </a:endParaRPr>
          </a:p>
        </p:txBody>
      </p:sp>
      <p:sp>
        <p:nvSpPr>
          <p:cNvPr id="12" name="TextBox 8">
            <a:extLst>
              <a:ext uri="{FF2B5EF4-FFF2-40B4-BE49-F238E27FC236}">
                <a16:creationId xmlns:a16="http://schemas.microsoft.com/office/drawing/2014/main" id="{AC5C0CF4-CF2B-4A6A-AC72-2A9D9CD44478}"/>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id="{B563EAB7-B85C-4C72-B2E8-256ABB6169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graphicFrame>
        <p:nvGraphicFramePr>
          <p:cNvPr id="9" name="Table 8">
            <a:extLst>
              <a:ext uri="{FF2B5EF4-FFF2-40B4-BE49-F238E27FC236}">
                <a16:creationId xmlns:a16="http://schemas.microsoft.com/office/drawing/2014/main" id="{55A31BC4-1834-4177-B4BD-7CFEDAF1190B}"/>
              </a:ext>
            </a:extLst>
          </p:cNvPr>
          <p:cNvGraphicFramePr>
            <a:graphicFrameLocks noGrp="1"/>
          </p:cNvGraphicFramePr>
          <p:nvPr>
            <p:extLst>
              <p:ext uri="{D42A27DB-BD31-4B8C-83A1-F6EECF244321}">
                <p14:modId xmlns:p14="http://schemas.microsoft.com/office/powerpoint/2010/main" val="2416108015"/>
              </p:ext>
            </p:extLst>
          </p:nvPr>
        </p:nvGraphicFramePr>
        <p:xfrm>
          <a:off x="737910" y="1533415"/>
          <a:ext cx="7668181" cy="759495"/>
        </p:xfrm>
        <a:graphic>
          <a:graphicData uri="http://schemas.openxmlformats.org/drawingml/2006/table">
            <a:tbl>
              <a:tblPr firstRow="1" bandRow="1">
                <a:tableStyleId>{5C22544A-7EE6-4342-B048-85BDC9FD1C3A}</a:tableStyleId>
              </a:tblPr>
              <a:tblGrid>
                <a:gridCol w="996713">
                  <a:extLst>
                    <a:ext uri="{9D8B030D-6E8A-4147-A177-3AD203B41FA5}">
                      <a16:colId xmlns:a16="http://schemas.microsoft.com/office/drawing/2014/main" val="3697898179"/>
                    </a:ext>
                  </a:extLst>
                </a:gridCol>
                <a:gridCol w="1196055">
                  <a:extLst>
                    <a:ext uri="{9D8B030D-6E8A-4147-A177-3AD203B41FA5}">
                      <a16:colId xmlns:a16="http://schemas.microsoft.com/office/drawing/2014/main" val="3209257620"/>
                    </a:ext>
                  </a:extLst>
                </a:gridCol>
                <a:gridCol w="694446">
                  <a:extLst>
                    <a:ext uri="{9D8B030D-6E8A-4147-A177-3AD203B41FA5}">
                      <a16:colId xmlns:a16="http://schemas.microsoft.com/office/drawing/2014/main" val="1438773943"/>
                    </a:ext>
                  </a:extLst>
                </a:gridCol>
                <a:gridCol w="1295726">
                  <a:extLst>
                    <a:ext uri="{9D8B030D-6E8A-4147-A177-3AD203B41FA5}">
                      <a16:colId xmlns:a16="http://schemas.microsoft.com/office/drawing/2014/main" val="2722842585"/>
                    </a:ext>
                  </a:extLst>
                </a:gridCol>
                <a:gridCol w="1196055">
                  <a:extLst>
                    <a:ext uri="{9D8B030D-6E8A-4147-A177-3AD203B41FA5}">
                      <a16:colId xmlns:a16="http://schemas.microsoft.com/office/drawing/2014/main" val="1026973828"/>
                    </a:ext>
                  </a:extLst>
                </a:gridCol>
                <a:gridCol w="694446">
                  <a:extLst>
                    <a:ext uri="{9D8B030D-6E8A-4147-A177-3AD203B41FA5}">
                      <a16:colId xmlns:a16="http://schemas.microsoft.com/office/drawing/2014/main" val="194793126"/>
                    </a:ext>
                  </a:extLst>
                </a:gridCol>
                <a:gridCol w="1594740">
                  <a:extLst>
                    <a:ext uri="{9D8B030D-6E8A-4147-A177-3AD203B41FA5}">
                      <a16:colId xmlns:a16="http://schemas.microsoft.com/office/drawing/2014/main" val="2162825060"/>
                    </a:ext>
                  </a:extLst>
                </a:gridCol>
              </a:tblGrid>
              <a:tr h="759495">
                <a:tc>
                  <a:txBody>
                    <a:bodyPr/>
                    <a:lstStyle/>
                    <a:p>
                      <a:pPr algn="ctr"/>
                      <a:r>
                        <a:rPr lang="en-US" sz="2800" dirty="0">
                          <a:solidFill>
                            <a:schemeClr val="tx1"/>
                          </a:solidFill>
                          <a:latin typeface="Century Gothic" panose="020B0502020202020204" pitchFamily="34" charset="0"/>
                        </a:rPr>
                        <a:t>36</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FFFFB7"/>
                    </a:solidFill>
                  </a:tcPr>
                </a:tc>
                <a:tc>
                  <a:txBody>
                    <a:bodyPr/>
                    <a:lstStyle/>
                    <a:p>
                      <a:pPr algn="ctr"/>
                      <a:r>
                        <a:rPr lang="en-US" sz="2800" dirty="0">
                          <a:solidFill>
                            <a:schemeClr val="tx1"/>
                          </a:solidFill>
                          <a:latin typeface="Century Gothic" panose="020B0502020202020204" pitchFamily="34" charset="0"/>
                        </a:rPr>
                        <a:t>has</a:t>
                      </a:r>
                    </a:p>
                  </a:txBody>
                  <a:tcPr marL="253165" marR="253165" marT="126583" marB="126583" anchor="ctr">
                    <a:lnL w="9525" cap="flat" cmpd="sng" algn="ctr">
                      <a:no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rgbClr val="FF0000"/>
                          </a:solidFill>
                          <a:latin typeface="Century Gothic" panose="020B0502020202020204" pitchFamily="34" charset="0"/>
                        </a:rPr>
                        <a:t>3</a:t>
                      </a:r>
                    </a:p>
                  </a:txBody>
                  <a:tcPr marL="253165" marR="253165" marT="126583" marB="12658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a:solidFill>
                            <a:schemeClr val="tx1"/>
                          </a:solidFill>
                          <a:latin typeface="Century Gothic" panose="020B0502020202020204" pitchFamily="34" charset="0"/>
                        </a:rPr>
                        <a:t>tens</a:t>
                      </a:r>
                    </a:p>
                  </a:txBody>
                  <a:tcPr marL="253165" marR="253165" marT="126583" marB="126583" anchor="ctr">
                    <a:lnL w="9525"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chemeClr val="tx1"/>
                          </a:solidFill>
                          <a:latin typeface="Century Gothic" panose="020B0502020202020204" pitchFamily="34" charset="0"/>
                        </a:rPr>
                        <a:t>and</a:t>
                      </a:r>
                    </a:p>
                  </a:txBody>
                  <a:tcPr marL="253165" marR="253165" marT="126583" marB="126583" anchor="ctr">
                    <a:lnL w="9525" cap="flat" cmpd="sng" algn="ctr">
                      <a:no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rgbClr val="FF0000"/>
                          </a:solidFill>
                          <a:latin typeface="Century Gothic" panose="020B0502020202020204" pitchFamily="34" charset="0"/>
                        </a:rPr>
                        <a:t>6</a:t>
                      </a:r>
                    </a:p>
                  </a:txBody>
                  <a:tcPr marL="253165" marR="253165" marT="126583" marB="12658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a:solidFill>
                            <a:schemeClr val="tx1"/>
                          </a:solidFill>
                          <a:latin typeface="Century Gothic" panose="020B0502020202020204" pitchFamily="34" charset="0"/>
                        </a:rPr>
                        <a:t>ones.</a:t>
                      </a:r>
                    </a:p>
                  </a:txBody>
                  <a:tcPr marL="253165" marR="253165" marT="126583" marB="126583" anchor="ctr">
                    <a:lnL w="9525"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915094"/>
                  </a:ext>
                </a:extLst>
              </a:tr>
            </a:tbl>
          </a:graphicData>
        </a:graphic>
      </p:graphicFrame>
      <p:graphicFrame>
        <p:nvGraphicFramePr>
          <p:cNvPr id="10" name="Table 9">
            <a:extLst>
              <a:ext uri="{FF2B5EF4-FFF2-40B4-BE49-F238E27FC236}">
                <a16:creationId xmlns:a16="http://schemas.microsoft.com/office/drawing/2014/main" id="{37D28AC4-94E8-46FA-BF52-521DFE278E58}"/>
              </a:ext>
            </a:extLst>
          </p:cNvPr>
          <p:cNvGraphicFramePr>
            <a:graphicFrameLocks noGrp="1"/>
          </p:cNvGraphicFramePr>
          <p:nvPr>
            <p:extLst>
              <p:ext uri="{D42A27DB-BD31-4B8C-83A1-F6EECF244321}">
                <p14:modId xmlns:p14="http://schemas.microsoft.com/office/powerpoint/2010/main" val="372289405"/>
              </p:ext>
            </p:extLst>
          </p:nvPr>
        </p:nvGraphicFramePr>
        <p:xfrm>
          <a:off x="737910" y="2651905"/>
          <a:ext cx="7668181" cy="759495"/>
        </p:xfrm>
        <a:graphic>
          <a:graphicData uri="http://schemas.openxmlformats.org/drawingml/2006/table">
            <a:tbl>
              <a:tblPr firstRow="1" bandRow="1">
                <a:tableStyleId>{5C22544A-7EE6-4342-B048-85BDC9FD1C3A}</a:tableStyleId>
              </a:tblPr>
              <a:tblGrid>
                <a:gridCol w="996713">
                  <a:extLst>
                    <a:ext uri="{9D8B030D-6E8A-4147-A177-3AD203B41FA5}">
                      <a16:colId xmlns:a16="http://schemas.microsoft.com/office/drawing/2014/main" val="3697898179"/>
                    </a:ext>
                  </a:extLst>
                </a:gridCol>
                <a:gridCol w="1196055">
                  <a:extLst>
                    <a:ext uri="{9D8B030D-6E8A-4147-A177-3AD203B41FA5}">
                      <a16:colId xmlns:a16="http://schemas.microsoft.com/office/drawing/2014/main" val="3209257620"/>
                    </a:ext>
                  </a:extLst>
                </a:gridCol>
                <a:gridCol w="694446">
                  <a:extLst>
                    <a:ext uri="{9D8B030D-6E8A-4147-A177-3AD203B41FA5}">
                      <a16:colId xmlns:a16="http://schemas.microsoft.com/office/drawing/2014/main" val="1438773943"/>
                    </a:ext>
                  </a:extLst>
                </a:gridCol>
                <a:gridCol w="1295726">
                  <a:extLst>
                    <a:ext uri="{9D8B030D-6E8A-4147-A177-3AD203B41FA5}">
                      <a16:colId xmlns:a16="http://schemas.microsoft.com/office/drawing/2014/main" val="2722842585"/>
                    </a:ext>
                  </a:extLst>
                </a:gridCol>
                <a:gridCol w="1196055">
                  <a:extLst>
                    <a:ext uri="{9D8B030D-6E8A-4147-A177-3AD203B41FA5}">
                      <a16:colId xmlns:a16="http://schemas.microsoft.com/office/drawing/2014/main" val="1026973828"/>
                    </a:ext>
                  </a:extLst>
                </a:gridCol>
                <a:gridCol w="694446">
                  <a:extLst>
                    <a:ext uri="{9D8B030D-6E8A-4147-A177-3AD203B41FA5}">
                      <a16:colId xmlns:a16="http://schemas.microsoft.com/office/drawing/2014/main" val="194793126"/>
                    </a:ext>
                  </a:extLst>
                </a:gridCol>
                <a:gridCol w="1594740">
                  <a:extLst>
                    <a:ext uri="{9D8B030D-6E8A-4147-A177-3AD203B41FA5}">
                      <a16:colId xmlns:a16="http://schemas.microsoft.com/office/drawing/2014/main" val="2162825060"/>
                    </a:ext>
                  </a:extLst>
                </a:gridCol>
              </a:tblGrid>
              <a:tr h="759495">
                <a:tc>
                  <a:txBody>
                    <a:bodyPr/>
                    <a:lstStyle/>
                    <a:p>
                      <a:pPr algn="ctr"/>
                      <a:r>
                        <a:rPr lang="en-US" sz="2800" dirty="0">
                          <a:solidFill>
                            <a:srgbClr val="FF0000"/>
                          </a:solidFill>
                          <a:latin typeface="Century Gothic" panose="020B0502020202020204" pitchFamily="34" charset="0"/>
                        </a:rPr>
                        <a:t>48</a:t>
                      </a:r>
                    </a:p>
                  </a:txBody>
                  <a:tcPr marL="253165" marR="253165" marT="126583" marB="12658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a:solidFill>
                            <a:schemeClr val="tx1"/>
                          </a:solidFill>
                          <a:latin typeface="Century Gothic" panose="020B0502020202020204" pitchFamily="34" charset="0"/>
                        </a:rPr>
                        <a:t>has</a:t>
                      </a:r>
                    </a:p>
                  </a:txBody>
                  <a:tcPr marL="253165" marR="253165" marT="126583" marB="126583" anchor="ctr">
                    <a:lnL w="9525"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chemeClr val="tx1"/>
                          </a:solidFill>
                          <a:latin typeface="Century Gothic" panose="020B0502020202020204" pitchFamily="34" charset="0"/>
                        </a:rPr>
                        <a:t>4</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FFFFB7"/>
                    </a:solidFill>
                  </a:tcPr>
                </a:tc>
                <a:tc>
                  <a:txBody>
                    <a:bodyPr/>
                    <a:lstStyle/>
                    <a:p>
                      <a:pPr algn="ctr"/>
                      <a:r>
                        <a:rPr lang="en-US" sz="2800" dirty="0">
                          <a:solidFill>
                            <a:schemeClr val="tx1"/>
                          </a:solidFill>
                          <a:latin typeface="Century Gothic" panose="020B0502020202020204" pitchFamily="34" charset="0"/>
                        </a:rPr>
                        <a:t>tens</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chemeClr val="tx1"/>
                          </a:solidFill>
                          <a:latin typeface="Century Gothic" panose="020B0502020202020204" pitchFamily="34" charset="0"/>
                        </a:rPr>
                        <a:t>and</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chemeClr val="tx1"/>
                          </a:solidFill>
                          <a:latin typeface="Century Gothic" panose="020B0502020202020204" pitchFamily="34" charset="0"/>
                        </a:rPr>
                        <a:t>8</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FFFFB7"/>
                    </a:solidFill>
                  </a:tcPr>
                </a:tc>
                <a:tc>
                  <a:txBody>
                    <a:bodyPr/>
                    <a:lstStyle/>
                    <a:p>
                      <a:pPr algn="ctr"/>
                      <a:r>
                        <a:rPr lang="en-US" sz="2800" dirty="0">
                          <a:solidFill>
                            <a:schemeClr val="tx1"/>
                          </a:solidFill>
                          <a:latin typeface="Century Gothic" panose="020B0502020202020204" pitchFamily="34" charset="0"/>
                        </a:rPr>
                        <a:t>ones.</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915094"/>
                  </a:ext>
                </a:extLst>
              </a:tr>
            </a:tbl>
          </a:graphicData>
        </a:graphic>
      </p:graphicFrame>
      <p:graphicFrame>
        <p:nvGraphicFramePr>
          <p:cNvPr id="11" name="Table 10">
            <a:extLst>
              <a:ext uri="{FF2B5EF4-FFF2-40B4-BE49-F238E27FC236}">
                <a16:creationId xmlns:a16="http://schemas.microsoft.com/office/drawing/2014/main" id="{F31303D7-853F-48AE-A1E3-70A302FA664C}"/>
              </a:ext>
            </a:extLst>
          </p:cNvPr>
          <p:cNvGraphicFramePr>
            <a:graphicFrameLocks noGrp="1"/>
          </p:cNvGraphicFramePr>
          <p:nvPr>
            <p:extLst>
              <p:ext uri="{D42A27DB-BD31-4B8C-83A1-F6EECF244321}">
                <p14:modId xmlns:p14="http://schemas.microsoft.com/office/powerpoint/2010/main" val="1798169224"/>
              </p:ext>
            </p:extLst>
          </p:nvPr>
        </p:nvGraphicFramePr>
        <p:xfrm>
          <a:off x="737910" y="3769625"/>
          <a:ext cx="7668181" cy="759495"/>
        </p:xfrm>
        <a:graphic>
          <a:graphicData uri="http://schemas.openxmlformats.org/drawingml/2006/table">
            <a:tbl>
              <a:tblPr firstRow="1" bandRow="1">
                <a:tableStyleId>{5C22544A-7EE6-4342-B048-85BDC9FD1C3A}</a:tableStyleId>
              </a:tblPr>
              <a:tblGrid>
                <a:gridCol w="996713">
                  <a:extLst>
                    <a:ext uri="{9D8B030D-6E8A-4147-A177-3AD203B41FA5}">
                      <a16:colId xmlns:a16="http://schemas.microsoft.com/office/drawing/2014/main" val="3697898179"/>
                    </a:ext>
                  </a:extLst>
                </a:gridCol>
                <a:gridCol w="1196055">
                  <a:extLst>
                    <a:ext uri="{9D8B030D-6E8A-4147-A177-3AD203B41FA5}">
                      <a16:colId xmlns:a16="http://schemas.microsoft.com/office/drawing/2014/main" val="3209257620"/>
                    </a:ext>
                  </a:extLst>
                </a:gridCol>
                <a:gridCol w="694446">
                  <a:extLst>
                    <a:ext uri="{9D8B030D-6E8A-4147-A177-3AD203B41FA5}">
                      <a16:colId xmlns:a16="http://schemas.microsoft.com/office/drawing/2014/main" val="1438773943"/>
                    </a:ext>
                  </a:extLst>
                </a:gridCol>
                <a:gridCol w="1295726">
                  <a:extLst>
                    <a:ext uri="{9D8B030D-6E8A-4147-A177-3AD203B41FA5}">
                      <a16:colId xmlns:a16="http://schemas.microsoft.com/office/drawing/2014/main" val="2722842585"/>
                    </a:ext>
                  </a:extLst>
                </a:gridCol>
                <a:gridCol w="1196055">
                  <a:extLst>
                    <a:ext uri="{9D8B030D-6E8A-4147-A177-3AD203B41FA5}">
                      <a16:colId xmlns:a16="http://schemas.microsoft.com/office/drawing/2014/main" val="1026973828"/>
                    </a:ext>
                  </a:extLst>
                </a:gridCol>
                <a:gridCol w="694446">
                  <a:extLst>
                    <a:ext uri="{9D8B030D-6E8A-4147-A177-3AD203B41FA5}">
                      <a16:colId xmlns:a16="http://schemas.microsoft.com/office/drawing/2014/main" val="194793126"/>
                    </a:ext>
                  </a:extLst>
                </a:gridCol>
                <a:gridCol w="1594740">
                  <a:extLst>
                    <a:ext uri="{9D8B030D-6E8A-4147-A177-3AD203B41FA5}">
                      <a16:colId xmlns:a16="http://schemas.microsoft.com/office/drawing/2014/main" val="2162825060"/>
                    </a:ext>
                  </a:extLst>
                </a:gridCol>
              </a:tblGrid>
              <a:tr h="759495">
                <a:tc>
                  <a:txBody>
                    <a:bodyPr/>
                    <a:lstStyle/>
                    <a:p>
                      <a:pPr algn="ctr"/>
                      <a:r>
                        <a:rPr lang="en-US" sz="2800" dirty="0">
                          <a:solidFill>
                            <a:schemeClr val="tx1"/>
                          </a:solidFill>
                          <a:latin typeface="Century Gothic" panose="020B0502020202020204" pitchFamily="34" charset="0"/>
                        </a:rPr>
                        <a:t>59</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FFFFB7"/>
                    </a:solidFill>
                  </a:tcPr>
                </a:tc>
                <a:tc>
                  <a:txBody>
                    <a:bodyPr/>
                    <a:lstStyle/>
                    <a:p>
                      <a:pPr algn="ctr"/>
                      <a:r>
                        <a:rPr lang="en-US" sz="2800" dirty="0">
                          <a:solidFill>
                            <a:schemeClr val="tx1"/>
                          </a:solidFill>
                          <a:latin typeface="Century Gothic" panose="020B0502020202020204" pitchFamily="34" charset="0"/>
                        </a:rPr>
                        <a:t>has</a:t>
                      </a:r>
                    </a:p>
                  </a:txBody>
                  <a:tcPr marL="253165" marR="253165" marT="126583" marB="126583" anchor="ctr">
                    <a:lnL w="9525" cap="flat" cmpd="sng" algn="ctr">
                      <a:no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rgbClr val="FF0000"/>
                          </a:solidFill>
                          <a:latin typeface="Century Gothic" panose="020B0502020202020204" pitchFamily="34" charset="0"/>
                        </a:rPr>
                        <a:t>5</a:t>
                      </a:r>
                    </a:p>
                  </a:txBody>
                  <a:tcPr marL="253165" marR="253165" marT="126583" marB="12658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a:solidFill>
                            <a:schemeClr val="tx1"/>
                          </a:solidFill>
                          <a:latin typeface="Century Gothic" panose="020B0502020202020204" pitchFamily="34" charset="0"/>
                        </a:rPr>
                        <a:t>tens</a:t>
                      </a:r>
                    </a:p>
                  </a:txBody>
                  <a:tcPr marL="253165" marR="253165" marT="126583" marB="126583" anchor="ctr">
                    <a:lnL w="9525"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chemeClr val="tx1"/>
                          </a:solidFill>
                          <a:latin typeface="Century Gothic" panose="020B0502020202020204" pitchFamily="34" charset="0"/>
                        </a:rPr>
                        <a:t>and</a:t>
                      </a:r>
                    </a:p>
                  </a:txBody>
                  <a:tcPr marL="253165" marR="253165" marT="126583" marB="126583" anchor="ctr">
                    <a:lnL w="9525" cap="flat" cmpd="sng" algn="ctr">
                      <a:no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rgbClr val="FF0000"/>
                          </a:solidFill>
                          <a:latin typeface="Century Gothic" panose="020B0502020202020204" pitchFamily="34" charset="0"/>
                        </a:rPr>
                        <a:t>9</a:t>
                      </a:r>
                    </a:p>
                  </a:txBody>
                  <a:tcPr marL="253165" marR="253165" marT="126583" marB="12658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a:solidFill>
                            <a:schemeClr val="tx1"/>
                          </a:solidFill>
                          <a:latin typeface="Century Gothic" panose="020B0502020202020204" pitchFamily="34" charset="0"/>
                        </a:rPr>
                        <a:t>ones.</a:t>
                      </a:r>
                    </a:p>
                  </a:txBody>
                  <a:tcPr marL="253165" marR="253165" marT="126583" marB="126583" anchor="ctr">
                    <a:lnL w="9525"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915094"/>
                  </a:ext>
                </a:extLst>
              </a:tr>
            </a:tbl>
          </a:graphicData>
        </a:graphic>
      </p:graphicFrame>
      <p:graphicFrame>
        <p:nvGraphicFramePr>
          <p:cNvPr id="14" name="Table 13">
            <a:extLst>
              <a:ext uri="{FF2B5EF4-FFF2-40B4-BE49-F238E27FC236}">
                <a16:creationId xmlns:a16="http://schemas.microsoft.com/office/drawing/2014/main" id="{94610DA4-05FA-4542-BE09-314AEC1BC9BC}"/>
              </a:ext>
            </a:extLst>
          </p:cNvPr>
          <p:cNvGraphicFramePr>
            <a:graphicFrameLocks noGrp="1"/>
          </p:cNvGraphicFramePr>
          <p:nvPr>
            <p:extLst>
              <p:ext uri="{D42A27DB-BD31-4B8C-83A1-F6EECF244321}">
                <p14:modId xmlns:p14="http://schemas.microsoft.com/office/powerpoint/2010/main" val="594013345"/>
              </p:ext>
            </p:extLst>
          </p:nvPr>
        </p:nvGraphicFramePr>
        <p:xfrm>
          <a:off x="737910" y="4892519"/>
          <a:ext cx="7668181" cy="759495"/>
        </p:xfrm>
        <a:graphic>
          <a:graphicData uri="http://schemas.openxmlformats.org/drawingml/2006/table">
            <a:tbl>
              <a:tblPr firstRow="1" bandRow="1">
                <a:tableStyleId>{5C22544A-7EE6-4342-B048-85BDC9FD1C3A}</a:tableStyleId>
              </a:tblPr>
              <a:tblGrid>
                <a:gridCol w="996713">
                  <a:extLst>
                    <a:ext uri="{9D8B030D-6E8A-4147-A177-3AD203B41FA5}">
                      <a16:colId xmlns:a16="http://schemas.microsoft.com/office/drawing/2014/main" val="3697898179"/>
                    </a:ext>
                  </a:extLst>
                </a:gridCol>
                <a:gridCol w="1196055">
                  <a:extLst>
                    <a:ext uri="{9D8B030D-6E8A-4147-A177-3AD203B41FA5}">
                      <a16:colId xmlns:a16="http://schemas.microsoft.com/office/drawing/2014/main" val="3209257620"/>
                    </a:ext>
                  </a:extLst>
                </a:gridCol>
                <a:gridCol w="694446">
                  <a:extLst>
                    <a:ext uri="{9D8B030D-6E8A-4147-A177-3AD203B41FA5}">
                      <a16:colId xmlns:a16="http://schemas.microsoft.com/office/drawing/2014/main" val="1438773943"/>
                    </a:ext>
                  </a:extLst>
                </a:gridCol>
                <a:gridCol w="1295726">
                  <a:extLst>
                    <a:ext uri="{9D8B030D-6E8A-4147-A177-3AD203B41FA5}">
                      <a16:colId xmlns:a16="http://schemas.microsoft.com/office/drawing/2014/main" val="2722842585"/>
                    </a:ext>
                  </a:extLst>
                </a:gridCol>
                <a:gridCol w="1196055">
                  <a:extLst>
                    <a:ext uri="{9D8B030D-6E8A-4147-A177-3AD203B41FA5}">
                      <a16:colId xmlns:a16="http://schemas.microsoft.com/office/drawing/2014/main" val="1026973828"/>
                    </a:ext>
                  </a:extLst>
                </a:gridCol>
                <a:gridCol w="694446">
                  <a:extLst>
                    <a:ext uri="{9D8B030D-6E8A-4147-A177-3AD203B41FA5}">
                      <a16:colId xmlns:a16="http://schemas.microsoft.com/office/drawing/2014/main" val="194793126"/>
                    </a:ext>
                  </a:extLst>
                </a:gridCol>
                <a:gridCol w="1594740">
                  <a:extLst>
                    <a:ext uri="{9D8B030D-6E8A-4147-A177-3AD203B41FA5}">
                      <a16:colId xmlns:a16="http://schemas.microsoft.com/office/drawing/2014/main" val="2162825060"/>
                    </a:ext>
                  </a:extLst>
                </a:gridCol>
              </a:tblGrid>
              <a:tr h="759495">
                <a:tc>
                  <a:txBody>
                    <a:bodyPr/>
                    <a:lstStyle/>
                    <a:p>
                      <a:pPr algn="ctr"/>
                      <a:r>
                        <a:rPr lang="en-US" sz="2800" dirty="0">
                          <a:solidFill>
                            <a:srgbClr val="FF0000"/>
                          </a:solidFill>
                          <a:latin typeface="Century Gothic" panose="020B0502020202020204" pitchFamily="34" charset="0"/>
                        </a:rPr>
                        <a:t>87</a:t>
                      </a:r>
                    </a:p>
                  </a:txBody>
                  <a:tcPr marL="253165" marR="253165" marT="126583" marB="12658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a:solidFill>
                            <a:schemeClr val="tx1"/>
                          </a:solidFill>
                          <a:latin typeface="Century Gothic" panose="020B0502020202020204" pitchFamily="34" charset="0"/>
                        </a:rPr>
                        <a:t>has</a:t>
                      </a:r>
                    </a:p>
                  </a:txBody>
                  <a:tcPr marL="253165" marR="253165" marT="126583" marB="126583" anchor="ctr">
                    <a:lnL w="9525"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chemeClr val="tx1"/>
                          </a:solidFill>
                          <a:latin typeface="Century Gothic" panose="020B0502020202020204" pitchFamily="34" charset="0"/>
                        </a:rPr>
                        <a:t>8</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FFFFB7"/>
                    </a:solidFill>
                  </a:tcPr>
                </a:tc>
                <a:tc>
                  <a:txBody>
                    <a:bodyPr/>
                    <a:lstStyle/>
                    <a:p>
                      <a:pPr algn="ctr"/>
                      <a:r>
                        <a:rPr lang="en-US" sz="2800" dirty="0">
                          <a:solidFill>
                            <a:schemeClr val="tx1"/>
                          </a:solidFill>
                          <a:latin typeface="Century Gothic" panose="020B0502020202020204" pitchFamily="34" charset="0"/>
                        </a:rPr>
                        <a:t>tens</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chemeClr val="tx1"/>
                          </a:solidFill>
                          <a:latin typeface="Century Gothic" panose="020B0502020202020204" pitchFamily="34" charset="0"/>
                        </a:rPr>
                        <a:t>and</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chemeClr val="tx1"/>
                          </a:solidFill>
                          <a:latin typeface="Century Gothic" panose="020B0502020202020204" pitchFamily="34" charset="0"/>
                        </a:rPr>
                        <a:t>7</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FFFFB7"/>
                    </a:solidFill>
                  </a:tcPr>
                </a:tc>
                <a:tc>
                  <a:txBody>
                    <a:bodyPr/>
                    <a:lstStyle/>
                    <a:p>
                      <a:pPr algn="ctr"/>
                      <a:r>
                        <a:rPr lang="en-US" sz="2800" dirty="0">
                          <a:solidFill>
                            <a:schemeClr val="tx1"/>
                          </a:solidFill>
                          <a:latin typeface="Century Gothic" panose="020B0502020202020204" pitchFamily="34" charset="0"/>
                        </a:rPr>
                        <a:t>ones.</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915094"/>
                  </a:ext>
                </a:extLst>
              </a:tr>
            </a:tbl>
          </a:graphicData>
        </a:graphic>
      </p:graphicFrame>
    </p:spTree>
    <p:extLst>
      <p:ext uri="{BB962C8B-B14F-4D97-AF65-F5344CB8AC3E}">
        <p14:creationId xmlns:p14="http://schemas.microsoft.com/office/powerpoint/2010/main" val="3267060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dirty="0">
              <a:solidFill>
                <a:prstClr val="black"/>
              </a:solidFill>
              <a:latin typeface="Century Gothic" panose="020B0502020202020204" pitchFamily="34" charset="0"/>
            </a:endParaRPr>
          </a:p>
          <a:p>
            <a:pPr lvl="0" algn="ctr"/>
            <a:r>
              <a:rPr lang="en-GB" sz="2000" b="1" dirty="0">
                <a:solidFill>
                  <a:prstClr val="black"/>
                </a:solidFill>
                <a:latin typeface="Century Gothic" panose="020B0502020202020204" pitchFamily="34" charset="0"/>
              </a:rPr>
              <a:t>Lottie has 7 place value counters. </a:t>
            </a:r>
          </a:p>
          <a:p>
            <a:pPr lvl="0" algn="ctr"/>
            <a:r>
              <a:rPr lang="en-GB" sz="2000" b="1" dirty="0">
                <a:solidFill>
                  <a:prstClr val="black"/>
                </a:solidFill>
                <a:latin typeface="Century Gothic" panose="020B0502020202020204" pitchFamily="34" charset="0"/>
              </a:rPr>
              <a:t>Some are ones and some are tens. </a:t>
            </a:r>
          </a:p>
          <a:p>
            <a:pPr lvl="0" algn="ctr"/>
            <a:endParaRPr lang="en-GB" sz="2000" b="1" dirty="0">
              <a:solidFill>
                <a:schemeClr val="tx1"/>
              </a:solidFill>
              <a:latin typeface="Century Gothic" panose="020B0502020202020204" pitchFamily="34" charset="0"/>
            </a:endParaRPr>
          </a:p>
        </p:txBody>
      </p:sp>
      <p:sp>
        <p:nvSpPr>
          <p:cNvPr id="12" name="TextBox 8">
            <a:extLst>
              <a:ext uri="{FF2B5EF4-FFF2-40B4-BE49-F238E27FC236}">
                <a16:creationId xmlns:a16="http://schemas.microsoft.com/office/drawing/2014/main" id="{AC5C0CF4-CF2B-4A6A-AC72-2A9D9CD44478}"/>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id="{B563EAB7-B85C-4C72-B2E8-256ABB6169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sp>
        <p:nvSpPr>
          <p:cNvPr id="3" name="Rectangle 2">
            <a:extLst>
              <a:ext uri="{FF2B5EF4-FFF2-40B4-BE49-F238E27FC236}">
                <a16:creationId xmlns:a16="http://schemas.microsoft.com/office/drawing/2014/main" id="{B336F6E3-E253-4A50-B3C3-083B765EE098}"/>
              </a:ext>
            </a:extLst>
          </p:cNvPr>
          <p:cNvSpPr/>
          <p:nvPr/>
        </p:nvSpPr>
        <p:spPr>
          <a:xfrm>
            <a:off x="2215425" y="2999781"/>
            <a:ext cx="4713150" cy="400110"/>
          </a:xfrm>
          <a:prstGeom prst="rect">
            <a:avLst/>
          </a:prstGeom>
        </p:spPr>
        <p:txBody>
          <a:bodyPr wrap="none">
            <a:spAutoFit/>
          </a:bodyPr>
          <a:lstStyle/>
          <a:p>
            <a:pPr algn="ctr"/>
            <a:r>
              <a:rPr lang="en-GB" sz="2000" b="1" dirty="0">
                <a:latin typeface="Century Gothic" panose="020B0502020202020204" pitchFamily="34" charset="0"/>
              </a:rPr>
              <a:t>What total amounts could she have?</a:t>
            </a:r>
          </a:p>
        </p:txBody>
      </p:sp>
      <p:sp>
        <p:nvSpPr>
          <p:cNvPr id="9" name="Oval 8">
            <a:extLst>
              <a:ext uri="{FF2B5EF4-FFF2-40B4-BE49-F238E27FC236}">
                <a16:creationId xmlns:a16="http://schemas.microsoft.com/office/drawing/2014/main" id="{3A341899-88AA-416E-B33A-C769CF15D00B}"/>
              </a:ext>
            </a:extLst>
          </p:cNvPr>
          <p:cNvSpPr/>
          <p:nvPr/>
        </p:nvSpPr>
        <p:spPr>
          <a:xfrm>
            <a:off x="960714" y="3569800"/>
            <a:ext cx="1008000" cy="1008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DF8F9EBE-F05B-4281-B597-DAB36DD46221}"/>
              </a:ext>
            </a:extLst>
          </p:cNvPr>
          <p:cNvSpPr/>
          <p:nvPr/>
        </p:nvSpPr>
        <p:spPr>
          <a:xfrm>
            <a:off x="2017973" y="3574993"/>
            <a:ext cx="1008000" cy="1008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76E2B30-6EC6-428B-8D98-08FA0D7E44CB}"/>
              </a:ext>
            </a:extLst>
          </p:cNvPr>
          <p:cNvSpPr/>
          <p:nvPr/>
        </p:nvSpPr>
        <p:spPr>
          <a:xfrm>
            <a:off x="3075232" y="3569800"/>
            <a:ext cx="1008000" cy="1008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AB15EDB7-A05B-4D64-981A-86B0FD2121F3}"/>
              </a:ext>
            </a:extLst>
          </p:cNvPr>
          <p:cNvSpPr/>
          <p:nvPr/>
        </p:nvSpPr>
        <p:spPr>
          <a:xfrm>
            <a:off x="4132491" y="3575388"/>
            <a:ext cx="1008000" cy="1008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240FD43D-E1A3-4A88-941B-9C6E79497876}"/>
              </a:ext>
            </a:extLst>
          </p:cNvPr>
          <p:cNvSpPr/>
          <p:nvPr/>
        </p:nvSpPr>
        <p:spPr>
          <a:xfrm>
            <a:off x="5189750" y="3569800"/>
            <a:ext cx="1008000" cy="1008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F9C33B8D-E8F0-4281-8728-6B7E10F995D0}"/>
              </a:ext>
            </a:extLst>
          </p:cNvPr>
          <p:cNvSpPr/>
          <p:nvPr/>
        </p:nvSpPr>
        <p:spPr>
          <a:xfrm>
            <a:off x="6247009" y="3574993"/>
            <a:ext cx="1008000" cy="1008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31DD921F-87DA-4BDC-A8C0-B662B5A89E85}"/>
              </a:ext>
            </a:extLst>
          </p:cNvPr>
          <p:cNvSpPr/>
          <p:nvPr/>
        </p:nvSpPr>
        <p:spPr>
          <a:xfrm>
            <a:off x="7304266" y="3569800"/>
            <a:ext cx="1008000" cy="1008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17437894-E9EF-4C7C-87BC-97647D52F957}"/>
              </a:ext>
            </a:extLst>
          </p:cNvPr>
          <p:cNvSpPr/>
          <p:nvPr/>
        </p:nvSpPr>
        <p:spPr>
          <a:xfrm>
            <a:off x="3045779" y="4927415"/>
            <a:ext cx="3052439" cy="400110"/>
          </a:xfrm>
          <a:prstGeom prst="rect">
            <a:avLst/>
          </a:prstGeom>
        </p:spPr>
        <p:txBody>
          <a:bodyPr wrap="none">
            <a:spAutoFit/>
          </a:bodyPr>
          <a:lstStyle/>
          <a:p>
            <a:pPr algn="ctr"/>
            <a:r>
              <a:rPr lang="en-GB" sz="2000" b="1" dirty="0">
                <a:latin typeface="Century Gothic" panose="020B0502020202020204" pitchFamily="34" charset="0"/>
              </a:rPr>
              <a:t>Find all the possibilities.</a:t>
            </a:r>
            <a:endParaRPr lang="en-GB" sz="2000" b="1" u="sng" dirty="0">
              <a:solidFill>
                <a:schemeClr val="bg2">
                  <a:lumMod val="50000"/>
                </a:schemeClr>
              </a:solidFill>
              <a:latin typeface="Century Gothic" panose="020B0502020202020204" pitchFamily="34" charset="0"/>
            </a:endParaRPr>
          </a:p>
        </p:txBody>
      </p:sp>
      <p:sp>
        <p:nvSpPr>
          <p:cNvPr id="22" name="Oval 21">
            <a:extLst>
              <a:ext uri="{FF2B5EF4-FFF2-40B4-BE49-F238E27FC236}">
                <a16:creationId xmlns:a16="http://schemas.microsoft.com/office/drawing/2014/main" id="{A1624DC3-89C4-4B55-9F81-43ABDEA0384B}"/>
              </a:ext>
            </a:extLst>
          </p:cNvPr>
          <p:cNvSpPr/>
          <p:nvPr/>
        </p:nvSpPr>
        <p:spPr>
          <a:xfrm>
            <a:off x="3233058" y="1718756"/>
            <a:ext cx="1080000" cy="10800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3200" b="1" dirty="0">
                <a:solidFill>
                  <a:schemeClr val="tx1"/>
                </a:solidFill>
                <a:latin typeface="Century Gothic" panose="020B0502020202020204" pitchFamily="34" charset="0"/>
              </a:rPr>
              <a:t>10</a:t>
            </a:r>
          </a:p>
        </p:txBody>
      </p:sp>
      <p:sp>
        <p:nvSpPr>
          <p:cNvPr id="23" name="Oval 22">
            <a:extLst>
              <a:ext uri="{FF2B5EF4-FFF2-40B4-BE49-F238E27FC236}">
                <a16:creationId xmlns:a16="http://schemas.microsoft.com/office/drawing/2014/main" id="{B5065DBB-242C-49F3-845C-A4D8D2213821}"/>
              </a:ext>
            </a:extLst>
          </p:cNvPr>
          <p:cNvSpPr/>
          <p:nvPr/>
        </p:nvSpPr>
        <p:spPr>
          <a:xfrm>
            <a:off x="4928184" y="1949231"/>
            <a:ext cx="792000" cy="792000"/>
          </a:xfrm>
          <a:prstGeom prst="ellipse">
            <a:avLst/>
          </a:prstGeom>
          <a:solidFill>
            <a:srgbClr val="F6C09C"/>
          </a:solidFill>
          <a:ln>
            <a:solidFill>
              <a:srgbClr val="F6C0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1</a:t>
            </a:r>
          </a:p>
        </p:txBody>
      </p:sp>
    </p:spTree>
    <p:extLst>
      <p:ext uri="{BB962C8B-B14F-4D97-AF65-F5344CB8AC3E}">
        <p14:creationId xmlns:p14="http://schemas.microsoft.com/office/powerpoint/2010/main" val="1477181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dirty="0">
              <a:solidFill>
                <a:prstClr val="black"/>
              </a:solidFill>
              <a:latin typeface="Century Gothic" panose="020B0502020202020204" pitchFamily="34" charset="0"/>
            </a:endParaRPr>
          </a:p>
          <a:p>
            <a:pPr lvl="0" algn="ctr"/>
            <a:r>
              <a:rPr lang="en-GB" sz="2000" b="1" dirty="0">
                <a:solidFill>
                  <a:prstClr val="black"/>
                </a:solidFill>
                <a:latin typeface="Century Gothic" panose="020B0502020202020204" pitchFamily="34" charset="0"/>
              </a:rPr>
              <a:t>Lottie has 7 place value counters. </a:t>
            </a:r>
          </a:p>
          <a:p>
            <a:pPr lvl="0" algn="ctr"/>
            <a:r>
              <a:rPr lang="en-GB" sz="2000" b="1" dirty="0">
                <a:solidFill>
                  <a:prstClr val="black"/>
                </a:solidFill>
                <a:latin typeface="Century Gothic" panose="020B0502020202020204" pitchFamily="34" charset="0"/>
              </a:rPr>
              <a:t>Some are ones and some are tens. </a:t>
            </a:r>
          </a:p>
          <a:p>
            <a:pPr lvl="0" algn="ctr"/>
            <a:endParaRPr lang="en-GB" sz="2000" b="1" dirty="0">
              <a:solidFill>
                <a:schemeClr val="tx1"/>
              </a:solidFill>
              <a:latin typeface="Century Gothic" panose="020B0502020202020204" pitchFamily="34" charset="0"/>
            </a:endParaRPr>
          </a:p>
        </p:txBody>
      </p:sp>
      <p:sp>
        <p:nvSpPr>
          <p:cNvPr id="12" name="TextBox 8">
            <a:extLst>
              <a:ext uri="{FF2B5EF4-FFF2-40B4-BE49-F238E27FC236}">
                <a16:creationId xmlns:a16="http://schemas.microsoft.com/office/drawing/2014/main" id="{AC5C0CF4-CF2B-4A6A-AC72-2A9D9CD44478}"/>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id="{B563EAB7-B85C-4C72-B2E8-256ABB6169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sp>
        <p:nvSpPr>
          <p:cNvPr id="3" name="Rectangle 2">
            <a:extLst>
              <a:ext uri="{FF2B5EF4-FFF2-40B4-BE49-F238E27FC236}">
                <a16:creationId xmlns:a16="http://schemas.microsoft.com/office/drawing/2014/main" id="{B336F6E3-E253-4A50-B3C3-083B765EE098}"/>
              </a:ext>
            </a:extLst>
          </p:cNvPr>
          <p:cNvSpPr/>
          <p:nvPr/>
        </p:nvSpPr>
        <p:spPr>
          <a:xfrm>
            <a:off x="957071" y="5428468"/>
            <a:ext cx="7229864" cy="707886"/>
          </a:xfrm>
          <a:prstGeom prst="rect">
            <a:avLst/>
          </a:prstGeom>
        </p:spPr>
        <p:txBody>
          <a:bodyPr wrap="none">
            <a:spAutoFit/>
          </a:bodyPr>
          <a:lstStyle/>
          <a:p>
            <a:pPr algn="ctr"/>
            <a:r>
              <a:rPr lang="en-GB" sz="2000" b="1" dirty="0">
                <a:solidFill>
                  <a:srgbClr val="FF0000"/>
                </a:solidFill>
                <a:latin typeface="Century Gothic" panose="020B0502020202020204" pitchFamily="34" charset="0"/>
              </a:rPr>
              <a:t>Various possible answers, for example: 43 shown above. </a:t>
            </a:r>
          </a:p>
          <a:p>
            <a:pPr algn="ctr"/>
            <a:r>
              <a:rPr lang="en-GB" sz="2000" b="1" dirty="0">
                <a:solidFill>
                  <a:srgbClr val="FF0000"/>
                </a:solidFill>
                <a:latin typeface="Century Gothic" panose="020B0502020202020204" pitchFamily="34" charset="0"/>
              </a:rPr>
              <a:t>Other possibilities are: 7, 16, 25, 34, 52, 61 or 70</a:t>
            </a:r>
          </a:p>
        </p:txBody>
      </p:sp>
      <p:sp>
        <p:nvSpPr>
          <p:cNvPr id="4" name="Rectangle 3">
            <a:extLst>
              <a:ext uri="{FF2B5EF4-FFF2-40B4-BE49-F238E27FC236}">
                <a16:creationId xmlns:a16="http://schemas.microsoft.com/office/drawing/2014/main" id="{17437894-E9EF-4C7C-87BC-97647D52F957}"/>
              </a:ext>
            </a:extLst>
          </p:cNvPr>
          <p:cNvSpPr/>
          <p:nvPr/>
        </p:nvSpPr>
        <p:spPr>
          <a:xfrm>
            <a:off x="3045779" y="4927415"/>
            <a:ext cx="3052439" cy="400110"/>
          </a:xfrm>
          <a:prstGeom prst="rect">
            <a:avLst/>
          </a:prstGeom>
        </p:spPr>
        <p:txBody>
          <a:bodyPr wrap="none">
            <a:spAutoFit/>
          </a:bodyPr>
          <a:lstStyle/>
          <a:p>
            <a:pPr algn="ctr"/>
            <a:r>
              <a:rPr lang="en-GB" sz="2000" b="1" dirty="0">
                <a:latin typeface="Century Gothic" panose="020B0502020202020204" pitchFamily="34" charset="0"/>
              </a:rPr>
              <a:t>Find all the possibilities.</a:t>
            </a:r>
            <a:endParaRPr lang="en-GB" sz="2000" b="1" u="sng" dirty="0">
              <a:solidFill>
                <a:schemeClr val="bg2">
                  <a:lumMod val="50000"/>
                </a:schemeClr>
              </a:solidFill>
              <a:latin typeface="Century Gothic" panose="020B0502020202020204" pitchFamily="34" charset="0"/>
            </a:endParaRPr>
          </a:p>
        </p:txBody>
      </p:sp>
      <p:sp>
        <p:nvSpPr>
          <p:cNvPr id="22" name="Oval 21">
            <a:extLst>
              <a:ext uri="{FF2B5EF4-FFF2-40B4-BE49-F238E27FC236}">
                <a16:creationId xmlns:a16="http://schemas.microsoft.com/office/drawing/2014/main" id="{A1624DC3-89C4-4B55-9F81-43ABDEA0384B}"/>
              </a:ext>
            </a:extLst>
          </p:cNvPr>
          <p:cNvSpPr/>
          <p:nvPr/>
        </p:nvSpPr>
        <p:spPr>
          <a:xfrm>
            <a:off x="3233058" y="1718756"/>
            <a:ext cx="1080000" cy="10800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3200" b="1" dirty="0">
                <a:solidFill>
                  <a:schemeClr val="tx1"/>
                </a:solidFill>
                <a:latin typeface="Century Gothic" panose="020B0502020202020204" pitchFamily="34" charset="0"/>
              </a:rPr>
              <a:t>10</a:t>
            </a:r>
          </a:p>
        </p:txBody>
      </p:sp>
      <p:sp>
        <p:nvSpPr>
          <p:cNvPr id="23" name="Oval 22">
            <a:extLst>
              <a:ext uri="{FF2B5EF4-FFF2-40B4-BE49-F238E27FC236}">
                <a16:creationId xmlns:a16="http://schemas.microsoft.com/office/drawing/2014/main" id="{B5065DBB-242C-49F3-845C-A4D8D2213821}"/>
              </a:ext>
            </a:extLst>
          </p:cNvPr>
          <p:cNvSpPr/>
          <p:nvPr/>
        </p:nvSpPr>
        <p:spPr>
          <a:xfrm>
            <a:off x="4928184" y="1949231"/>
            <a:ext cx="792000" cy="792000"/>
          </a:xfrm>
          <a:prstGeom prst="ellipse">
            <a:avLst/>
          </a:prstGeom>
          <a:solidFill>
            <a:srgbClr val="F6C09C"/>
          </a:solidFill>
          <a:ln>
            <a:solidFill>
              <a:srgbClr val="F6C0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1</a:t>
            </a:r>
          </a:p>
        </p:txBody>
      </p:sp>
      <p:sp>
        <p:nvSpPr>
          <p:cNvPr id="18" name="Oval 17">
            <a:extLst>
              <a:ext uri="{FF2B5EF4-FFF2-40B4-BE49-F238E27FC236}">
                <a16:creationId xmlns:a16="http://schemas.microsoft.com/office/drawing/2014/main" id="{45F56672-78B0-42A6-9B9E-4C9E3AFA2A1E}"/>
              </a:ext>
            </a:extLst>
          </p:cNvPr>
          <p:cNvSpPr/>
          <p:nvPr/>
        </p:nvSpPr>
        <p:spPr>
          <a:xfrm>
            <a:off x="4072363" y="3545861"/>
            <a:ext cx="1080000" cy="10800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3200" b="1" dirty="0">
                <a:solidFill>
                  <a:schemeClr val="tx1"/>
                </a:solidFill>
                <a:latin typeface="Century Gothic" panose="020B0502020202020204" pitchFamily="34" charset="0"/>
              </a:rPr>
              <a:t>10</a:t>
            </a:r>
          </a:p>
        </p:txBody>
      </p:sp>
      <p:sp>
        <p:nvSpPr>
          <p:cNvPr id="20" name="Oval 19">
            <a:extLst>
              <a:ext uri="{FF2B5EF4-FFF2-40B4-BE49-F238E27FC236}">
                <a16:creationId xmlns:a16="http://schemas.microsoft.com/office/drawing/2014/main" id="{1DE73DC8-B335-4FBB-A37D-22907A9620F5}"/>
              </a:ext>
            </a:extLst>
          </p:cNvPr>
          <p:cNvSpPr/>
          <p:nvPr/>
        </p:nvSpPr>
        <p:spPr>
          <a:xfrm>
            <a:off x="3025531" y="3545861"/>
            <a:ext cx="1080000" cy="10800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3200" b="1" dirty="0">
                <a:solidFill>
                  <a:schemeClr val="tx1"/>
                </a:solidFill>
                <a:latin typeface="Century Gothic" panose="020B0502020202020204" pitchFamily="34" charset="0"/>
              </a:rPr>
              <a:t>10</a:t>
            </a:r>
          </a:p>
        </p:txBody>
      </p:sp>
      <p:sp>
        <p:nvSpPr>
          <p:cNvPr id="21" name="Oval 20">
            <a:extLst>
              <a:ext uri="{FF2B5EF4-FFF2-40B4-BE49-F238E27FC236}">
                <a16:creationId xmlns:a16="http://schemas.microsoft.com/office/drawing/2014/main" id="{79C105BE-DCAF-43B4-B354-212729CB02F8}"/>
              </a:ext>
            </a:extLst>
          </p:cNvPr>
          <p:cNvSpPr/>
          <p:nvPr/>
        </p:nvSpPr>
        <p:spPr>
          <a:xfrm>
            <a:off x="1970159" y="3545861"/>
            <a:ext cx="1080000" cy="10800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3200" b="1" dirty="0">
                <a:solidFill>
                  <a:schemeClr val="tx1"/>
                </a:solidFill>
                <a:latin typeface="Century Gothic" panose="020B0502020202020204" pitchFamily="34" charset="0"/>
              </a:rPr>
              <a:t>10</a:t>
            </a:r>
          </a:p>
        </p:txBody>
      </p:sp>
      <p:sp>
        <p:nvSpPr>
          <p:cNvPr id="24" name="Oval 23">
            <a:extLst>
              <a:ext uri="{FF2B5EF4-FFF2-40B4-BE49-F238E27FC236}">
                <a16:creationId xmlns:a16="http://schemas.microsoft.com/office/drawing/2014/main" id="{D3AC167F-26D7-42E5-A6E9-81832BC1F153}"/>
              </a:ext>
            </a:extLst>
          </p:cNvPr>
          <p:cNvSpPr/>
          <p:nvPr/>
        </p:nvSpPr>
        <p:spPr>
          <a:xfrm>
            <a:off x="870991" y="3545861"/>
            <a:ext cx="1080000" cy="10800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3200" b="1" dirty="0">
                <a:solidFill>
                  <a:schemeClr val="tx1"/>
                </a:solidFill>
                <a:latin typeface="Century Gothic" panose="020B0502020202020204" pitchFamily="34" charset="0"/>
              </a:rPr>
              <a:t>10</a:t>
            </a:r>
          </a:p>
        </p:txBody>
      </p:sp>
      <p:sp>
        <p:nvSpPr>
          <p:cNvPr id="25" name="Oval 24">
            <a:extLst>
              <a:ext uri="{FF2B5EF4-FFF2-40B4-BE49-F238E27FC236}">
                <a16:creationId xmlns:a16="http://schemas.microsoft.com/office/drawing/2014/main" id="{BB1796A5-D641-4A09-8A7B-6767E0487826}"/>
              </a:ext>
            </a:extLst>
          </p:cNvPr>
          <p:cNvSpPr/>
          <p:nvPr/>
        </p:nvSpPr>
        <p:spPr>
          <a:xfrm>
            <a:off x="7376603" y="3689861"/>
            <a:ext cx="792000" cy="792000"/>
          </a:xfrm>
          <a:prstGeom prst="ellipse">
            <a:avLst/>
          </a:prstGeom>
          <a:solidFill>
            <a:srgbClr val="F6C09C"/>
          </a:solidFill>
          <a:ln>
            <a:solidFill>
              <a:srgbClr val="F6C0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1</a:t>
            </a:r>
          </a:p>
        </p:txBody>
      </p:sp>
      <p:sp>
        <p:nvSpPr>
          <p:cNvPr id="26" name="Oval 25">
            <a:extLst>
              <a:ext uri="{FF2B5EF4-FFF2-40B4-BE49-F238E27FC236}">
                <a16:creationId xmlns:a16="http://schemas.microsoft.com/office/drawing/2014/main" id="{A6B0569C-A520-46BC-9FF3-C8C91A29D89E}"/>
              </a:ext>
            </a:extLst>
          </p:cNvPr>
          <p:cNvSpPr/>
          <p:nvPr/>
        </p:nvSpPr>
        <p:spPr>
          <a:xfrm>
            <a:off x="6331071" y="3689861"/>
            <a:ext cx="792000" cy="792000"/>
          </a:xfrm>
          <a:prstGeom prst="ellipse">
            <a:avLst/>
          </a:prstGeom>
          <a:solidFill>
            <a:srgbClr val="F6C09C"/>
          </a:solidFill>
          <a:ln>
            <a:solidFill>
              <a:srgbClr val="F6C0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1</a:t>
            </a:r>
          </a:p>
        </p:txBody>
      </p:sp>
      <p:sp>
        <p:nvSpPr>
          <p:cNvPr id="27" name="Oval 26">
            <a:extLst>
              <a:ext uri="{FF2B5EF4-FFF2-40B4-BE49-F238E27FC236}">
                <a16:creationId xmlns:a16="http://schemas.microsoft.com/office/drawing/2014/main" id="{8D7F4DE9-2970-4E6C-AE63-A280F1A1862B}"/>
              </a:ext>
            </a:extLst>
          </p:cNvPr>
          <p:cNvSpPr/>
          <p:nvPr/>
        </p:nvSpPr>
        <p:spPr>
          <a:xfrm>
            <a:off x="5255745" y="3689861"/>
            <a:ext cx="792000" cy="792000"/>
          </a:xfrm>
          <a:prstGeom prst="ellipse">
            <a:avLst/>
          </a:prstGeom>
          <a:solidFill>
            <a:srgbClr val="F6C09C"/>
          </a:solidFill>
          <a:ln>
            <a:solidFill>
              <a:srgbClr val="F6C0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1</a:t>
            </a:r>
          </a:p>
        </p:txBody>
      </p:sp>
      <p:sp>
        <p:nvSpPr>
          <p:cNvPr id="28" name="Rectangle 27">
            <a:extLst>
              <a:ext uri="{FF2B5EF4-FFF2-40B4-BE49-F238E27FC236}">
                <a16:creationId xmlns:a16="http://schemas.microsoft.com/office/drawing/2014/main" id="{C77EFA9B-006E-4764-A26A-D67C31E3E932}"/>
              </a:ext>
            </a:extLst>
          </p:cNvPr>
          <p:cNvSpPr/>
          <p:nvPr/>
        </p:nvSpPr>
        <p:spPr>
          <a:xfrm>
            <a:off x="2215425" y="2999781"/>
            <a:ext cx="4713150" cy="400110"/>
          </a:xfrm>
          <a:prstGeom prst="rect">
            <a:avLst/>
          </a:prstGeom>
        </p:spPr>
        <p:txBody>
          <a:bodyPr wrap="none">
            <a:spAutoFit/>
          </a:bodyPr>
          <a:lstStyle/>
          <a:p>
            <a:pPr algn="ctr"/>
            <a:r>
              <a:rPr lang="en-GB" sz="2000" b="1" dirty="0">
                <a:latin typeface="Century Gothic" panose="020B0502020202020204" pitchFamily="34" charset="0"/>
              </a:rPr>
              <a:t>What total amounts could she have?</a:t>
            </a:r>
          </a:p>
        </p:txBody>
      </p:sp>
    </p:spTree>
    <p:extLst>
      <p:ext uri="{BB962C8B-B14F-4D97-AF65-F5344CB8AC3E}">
        <p14:creationId xmlns:p14="http://schemas.microsoft.com/office/powerpoint/2010/main" val="1890142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Callum has completed the diagram below. Do you think he has done it correctly? Explain how you know. </a:t>
            </a:r>
          </a:p>
          <a:p>
            <a:pPr lvl="0" algn="ctr"/>
            <a:endParaRPr lang="en-GB" sz="2000" b="1" u="sng"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11" name="TextBox 8">
            <a:extLst>
              <a:ext uri="{FF2B5EF4-FFF2-40B4-BE49-F238E27FC236}">
                <a16:creationId xmlns:a16="http://schemas.microsoft.com/office/drawing/2014/main" id="{7B5DB80A-ADF0-4AF3-90B9-BABB1259F1E7}"/>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2" name="Picture 11" descr="A close up of a sign&#10;&#10;Description generated with high confidence">
            <a:extLst>
              <a:ext uri="{FF2B5EF4-FFF2-40B4-BE49-F238E27FC236}">
                <a16:creationId xmlns:a16="http://schemas.microsoft.com/office/drawing/2014/main" id="{6793DFBB-008C-490D-9813-F08D6B8C68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sp>
        <p:nvSpPr>
          <p:cNvPr id="13" name="Oval 12">
            <a:extLst>
              <a:ext uri="{FF2B5EF4-FFF2-40B4-BE49-F238E27FC236}">
                <a16:creationId xmlns:a16="http://schemas.microsoft.com/office/drawing/2014/main" id="{B39D87C9-B777-4318-AA28-21433DC54F81}"/>
              </a:ext>
            </a:extLst>
          </p:cNvPr>
          <p:cNvSpPr/>
          <p:nvPr/>
        </p:nvSpPr>
        <p:spPr>
          <a:xfrm>
            <a:off x="1252164" y="2494820"/>
            <a:ext cx="2520000" cy="2520000"/>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64B2645B-94CB-4141-BA43-F41274FD9E38}"/>
              </a:ext>
            </a:extLst>
          </p:cNvPr>
          <p:cNvSpPr/>
          <p:nvPr/>
        </p:nvSpPr>
        <p:spPr>
          <a:xfrm>
            <a:off x="5371836" y="2494820"/>
            <a:ext cx="2520000" cy="2520000"/>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E2D13ECB-D687-4E73-A17A-9A2A5B4D19E2}"/>
              </a:ext>
            </a:extLst>
          </p:cNvPr>
          <p:cNvSpPr txBox="1"/>
          <p:nvPr/>
        </p:nvSpPr>
        <p:spPr>
          <a:xfrm>
            <a:off x="1166740" y="1883291"/>
            <a:ext cx="2809740" cy="461665"/>
          </a:xfrm>
          <a:prstGeom prst="rect">
            <a:avLst/>
          </a:prstGeom>
          <a:solidFill>
            <a:srgbClr val="F6C09C"/>
          </a:solidFill>
          <a:ln>
            <a:solidFill>
              <a:schemeClr val="tx1"/>
            </a:solidFill>
          </a:ln>
        </p:spPr>
        <p:txBody>
          <a:bodyPr wrap="square" rtlCol="0">
            <a:spAutoFit/>
          </a:bodyPr>
          <a:lstStyle/>
          <a:p>
            <a:pPr algn="ctr"/>
            <a:r>
              <a:rPr lang="en-US" sz="2400" b="1" dirty="0">
                <a:latin typeface="Century Gothic" panose="020B0502020202020204" pitchFamily="34" charset="0"/>
              </a:rPr>
              <a:t>Greater than 80</a:t>
            </a:r>
          </a:p>
        </p:txBody>
      </p:sp>
      <p:sp>
        <p:nvSpPr>
          <p:cNvPr id="16" name="TextBox 15">
            <a:extLst>
              <a:ext uri="{FF2B5EF4-FFF2-40B4-BE49-F238E27FC236}">
                <a16:creationId xmlns:a16="http://schemas.microsoft.com/office/drawing/2014/main" id="{63386A74-4499-4F6D-81BB-23AC4403A182}"/>
              </a:ext>
            </a:extLst>
          </p:cNvPr>
          <p:cNvSpPr txBox="1"/>
          <p:nvPr/>
        </p:nvSpPr>
        <p:spPr>
          <a:xfrm>
            <a:off x="5303501" y="1883290"/>
            <a:ext cx="2468565" cy="461665"/>
          </a:xfrm>
          <a:prstGeom prst="rect">
            <a:avLst/>
          </a:prstGeom>
          <a:solidFill>
            <a:srgbClr val="F6C09C"/>
          </a:solidFill>
          <a:ln>
            <a:solidFill>
              <a:schemeClr val="tx1"/>
            </a:solidFill>
          </a:ln>
        </p:spPr>
        <p:txBody>
          <a:bodyPr wrap="square" rtlCol="0">
            <a:spAutoFit/>
          </a:bodyPr>
          <a:lstStyle/>
          <a:p>
            <a:pPr algn="ctr"/>
            <a:r>
              <a:rPr lang="en-US" sz="2400" b="1" dirty="0">
                <a:latin typeface="Century Gothic" panose="020B0502020202020204" pitchFamily="34" charset="0"/>
              </a:rPr>
              <a:t>Less than 63</a:t>
            </a:r>
          </a:p>
        </p:txBody>
      </p:sp>
      <p:sp>
        <p:nvSpPr>
          <p:cNvPr id="17" name="TextBox 16">
            <a:extLst>
              <a:ext uri="{FF2B5EF4-FFF2-40B4-BE49-F238E27FC236}">
                <a16:creationId xmlns:a16="http://schemas.microsoft.com/office/drawing/2014/main" id="{1CD0C097-CF46-44DD-A292-9435DB910BD3}"/>
              </a:ext>
            </a:extLst>
          </p:cNvPr>
          <p:cNvSpPr txBox="1"/>
          <p:nvPr/>
        </p:nvSpPr>
        <p:spPr>
          <a:xfrm>
            <a:off x="5711679" y="3105065"/>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62</a:t>
            </a:r>
          </a:p>
        </p:txBody>
      </p:sp>
      <p:sp>
        <p:nvSpPr>
          <p:cNvPr id="18" name="TextBox 17">
            <a:extLst>
              <a:ext uri="{FF2B5EF4-FFF2-40B4-BE49-F238E27FC236}">
                <a16:creationId xmlns:a16="http://schemas.microsoft.com/office/drawing/2014/main" id="{EDC77A10-EE57-4D6E-B10D-0E480CAD0358}"/>
              </a:ext>
            </a:extLst>
          </p:cNvPr>
          <p:cNvSpPr txBox="1"/>
          <p:nvPr/>
        </p:nvSpPr>
        <p:spPr>
          <a:xfrm>
            <a:off x="6002623" y="4026088"/>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46</a:t>
            </a:r>
          </a:p>
        </p:txBody>
      </p:sp>
      <p:sp>
        <p:nvSpPr>
          <p:cNvPr id="20" name="TextBox 19">
            <a:extLst>
              <a:ext uri="{FF2B5EF4-FFF2-40B4-BE49-F238E27FC236}">
                <a16:creationId xmlns:a16="http://schemas.microsoft.com/office/drawing/2014/main" id="{7FCE551D-33FB-4986-85C2-EE405081AD38}"/>
              </a:ext>
            </a:extLst>
          </p:cNvPr>
          <p:cNvSpPr txBox="1"/>
          <p:nvPr/>
        </p:nvSpPr>
        <p:spPr>
          <a:xfrm>
            <a:off x="6718514" y="3267903"/>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64</a:t>
            </a:r>
          </a:p>
        </p:txBody>
      </p:sp>
      <p:sp>
        <p:nvSpPr>
          <p:cNvPr id="21" name="TextBox 20">
            <a:extLst>
              <a:ext uri="{FF2B5EF4-FFF2-40B4-BE49-F238E27FC236}">
                <a16:creationId xmlns:a16="http://schemas.microsoft.com/office/drawing/2014/main" id="{01AFCFB3-392D-49B5-84D1-4DD3E33C750D}"/>
              </a:ext>
            </a:extLst>
          </p:cNvPr>
          <p:cNvSpPr txBox="1"/>
          <p:nvPr/>
        </p:nvSpPr>
        <p:spPr>
          <a:xfrm>
            <a:off x="1516282" y="3068338"/>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65</a:t>
            </a:r>
          </a:p>
        </p:txBody>
      </p:sp>
      <p:sp>
        <p:nvSpPr>
          <p:cNvPr id="22" name="TextBox 21">
            <a:extLst>
              <a:ext uri="{FF2B5EF4-FFF2-40B4-BE49-F238E27FC236}">
                <a16:creationId xmlns:a16="http://schemas.microsoft.com/office/drawing/2014/main" id="{0E94B71E-9FF8-4512-A926-F54B8C8275A3}"/>
              </a:ext>
            </a:extLst>
          </p:cNvPr>
          <p:cNvSpPr txBox="1"/>
          <p:nvPr/>
        </p:nvSpPr>
        <p:spPr>
          <a:xfrm>
            <a:off x="2636840" y="3222302"/>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93</a:t>
            </a:r>
          </a:p>
        </p:txBody>
      </p:sp>
      <p:sp>
        <p:nvSpPr>
          <p:cNvPr id="23" name="TextBox 22">
            <a:extLst>
              <a:ext uri="{FF2B5EF4-FFF2-40B4-BE49-F238E27FC236}">
                <a16:creationId xmlns:a16="http://schemas.microsoft.com/office/drawing/2014/main" id="{B94B4FFF-3852-4AB7-86ED-EC0F69D25CB6}"/>
              </a:ext>
            </a:extLst>
          </p:cNvPr>
          <p:cNvSpPr txBox="1"/>
          <p:nvPr/>
        </p:nvSpPr>
        <p:spPr>
          <a:xfrm>
            <a:off x="2158558" y="4026088"/>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81</a:t>
            </a:r>
          </a:p>
        </p:txBody>
      </p:sp>
    </p:spTree>
    <p:extLst>
      <p:ext uri="{BB962C8B-B14F-4D97-AF65-F5344CB8AC3E}">
        <p14:creationId xmlns:p14="http://schemas.microsoft.com/office/powerpoint/2010/main" val="636014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Callum has completed the diagram below. Do you think he has done it correctly? Explain how you know. </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Callum has not completed the diagram correctly because…</a:t>
            </a:r>
          </a:p>
          <a:p>
            <a:pPr lvl="0" algn="ctr"/>
            <a:endParaRPr lang="en-GB" sz="2000" b="1" u="sng"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11" name="TextBox 8">
            <a:extLst>
              <a:ext uri="{FF2B5EF4-FFF2-40B4-BE49-F238E27FC236}">
                <a16:creationId xmlns:a16="http://schemas.microsoft.com/office/drawing/2014/main" id="{7B5DB80A-ADF0-4AF3-90B9-BABB1259F1E7}"/>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2" name="Picture 11" descr="A close up of a sign&#10;&#10;Description generated with high confidence">
            <a:extLst>
              <a:ext uri="{FF2B5EF4-FFF2-40B4-BE49-F238E27FC236}">
                <a16:creationId xmlns:a16="http://schemas.microsoft.com/office/drawing/2014/main" id="{6793DFBB-008C-490D-9813-F08D6B8C68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sp>
        <p:nvSpPr>
          <p:cNvPr id="13" name="Oval 12">
            <a:extLst>
              <a:ext uri="{FF2B5EF4-FFF2-40B4-BE49-F238E27FC236}">
                <a16:creationId xmlns:a16="http://schemas.microsoft.com/office/drawing/2014/main" id="{B39D87C9-B777-4318-AA28-21433DC54F81}"/>
              </a:ext>
            </a:extLst>
          </p:cNvPr>
          <p:cNvSpPr/>
          <p:nvPr/>
        </p:nvSpPr>
        <p:spPr>
          <a:xfrm>
            <a:off x="1252164" y="2494820"/>
            <a:ext cx="2520000" cy="2520000"/>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64B2645B-94CB-4141-BA43-F41274FD9E38}"/>
              </a:ext>
            </a:extLst>
          </p:cNvPr>
          <p:cNvSpPr/>
          <p:nvPr/>
        </p:nvSpPr>
        <p:spPr>
          <a:xfrm>
            <a:off x="5371836" y="2494820"/>
            <a:ext cx="2520000" cy="2520000"/>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E2D13ECB-D687-4E73-A17A-9A2A5B4D19E2}"/>
              </a:ext>
            </a:extLst>
          </p:cNvPr>
          <p:cNvSpPr txBox="1"/>
          <p:nvPr/>
        </p:nvSpPr>
        <p:spPr>
          <a:xfrm>
            <a:off x="1166740" y="1883291"/>
            <a:ext cx="2809740" cy="461665"/>
          </a:xfrm>
          <a:prstGeom prst="rect">
            <a:avLst/>
          </a:prstGeom>
          <a:solidFill>
            <a:srgbClr val="F6C09C"/>
          </a:solidFill>
          <a:ln>
            <a:solidFill>
              <a:schemeClr val="tx1"/>
            </a:solidFill>
          </a:ln>
        </p:spPr>
        <p:txBody>
          <a:bodyPr wrap="square" rtlCol="0">
            <a:spAutoFit/>
          </a:bodyPr>
          <a:lstStyle/>
          <a:p>
            <a:pPr algn="ctr"/>
            <a:r>
              <a:rPr lang="en-US" sz="2400" b="1" dirty="0">
                <a:latin typeface="Century Gothic" panose="020B0502020202020204" pitchFamily="34" charset="0"/>
              </a:rPr>
              <a:t>Greater than 80</a:t>
            </a:r>
          </a:p>
        </p:txBody>
      </p:sp>
      <p:sp>
        <p:nvSpPr>
          <p:cNvPr id="16" name="TextBox 15">
            <a:extLst>
              <a:ext uri="{FF2B5EF4-FFF2-40B4-BE49-F238E27FC236}">
                <a16:creationId xmlns:a16="http://schemas.microsoft.com/office/drawing/2014/main" id="{63386A74-4499-4F6D-81BB-23AC4403A182}"/>
              </a:ext>
            </a:extLst>
          </p:cNvPr>
          <p:cNvSpPr txBox="1"/>
          <p:nvPr/>
        </p:nvSpPr>
        <p:spPr>
          <a:xfrm>
            <a:off x="5303501" y="1883290"/>
            <a:ext cx="2468565" cy="461665"/>
          </a:xfrm>
          <a:prstGeom prst="rect">
            <a:avLst/>
          </a:prstGeom>
          <a:solidFill>
            <a:srgbClr val="F6C09C"/>
          </a:solidFill>
          <a:ln>
            <a:solidFill>
              <a:schemeClr val="tx1"/>
            </a:solidFill>
          </a:ln>
        </p:spPr>
        <p:txBody>
          <a:bodyPr wrap="square" rtlCol="0">
            <a:spAutoFit/>
          </a:bodyPr>
          <a:lstStyle/>
          <a:p>
            <a:pPr algn="ctr"/>
            <a:r>
              <a:rPr lang="en-US" sz="2400" b="1" dirty="0">
                <a:latin typeface="Century Gothic" panose="020B0502020202020204" pitchFamily="34" charset="0"/>
              </a:rPr>
              <a:t>Less than 63</a:t>
            </a:r>
          </a:p>
        </p:txBody>
      </p:sp>
      <p:sp>
        <p:nvSpPr>
          <p:cNvPr id="17" name="TextBox 16">
            <a:extLst>
              <a:ext uri="{FF2B5EF4-FFF2-40B4-BE49-F238E27FC236}">
                <a16:creationId xmlns:a16="http://schemas.microsoft.com/office/drawing/2014/main" id="{1CD0C097-CF46-44DD-A292-9435DB910BD3}"/>
              </a:ext>
            </a:extLst>
          </p:cNvPr>
          <p:cNvSpPr txBox="1"/>
          <p:nvPr/>
        </p:nvSpPr>
        <p:spPr>
          <a:xfrm>
            <a:off x="5711679" y="3105065"/>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62</a:t>
            </a:r>
          </a:p>
        </p:txBody>
      </p:sp>
      <p:sp>
        <p:nvSpPr>
          <p:cNvPr id="18" name="TextBox 17">
            <a:extLst>
              <a:ext uri="{FF2B5EF4-FFF2-40B4-BE49-F238E27FC236}">
                <a16:creationId xmlns:a16="http://schemas.microsoft.com/office/drawing/2014/main" id="{EDC77A10-EE57-4D6E-B10D-0E480CAD0358}"/>
              </a:ext>
            </a:extLst>
          </p:cNvPr>
          <p:cNvSpPr txBox="1"/>
          <p:nvPr/>
        </p:nvSpPr>
        <p:spPr>
          <a:xfrm>
            <a:off x="6002623" y="4026088"/>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46</a:t>
            </a:r>
          </a:p>
        </p:txBody>
      </p:sp>
      <p:sp>
        <p:nvSpPr>
          <p:cNvPr id="20" name="TextBox 19">
            <a:extLst>
              <a:ext uri="{FF2B5EF4-FFF2-40B4-BE49-F238E27FC236}">
                <a16:creationId xmlns:a16="http://schemas.microsoft.com/office/drawing/2014/main" id="{7FCE551D-33FB-4986-85C2-EE405081AD38}"/>
              </a:ext>
            </a:extLst>
          </p:cNvPr>
          <p:cNvSpPr txBox="1"/>
          <p:nvPr/>
        </p:nvSpPr>
        <p:spPr>
          <a:xfrm>
            <a:off x="6718514" y="3267903"/>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64</a:t>
            </a:r>
          </a:p>
        </p:txBody>
      </p:sp>
      <p:sp>
        <p:nvSpPr>
          <p:cNvPr id="21" name="TextBox 20">
            <a:extLst>
              <a:ext uri="{FF2B5EF4-FFF2-40B4-BE49-F238E27FC236}">
                <a16:creationId xmlns:a16="http://schemas.microsoft.com/office/drawing/2014/main" id="{01AFCFB3-392D-49B5-84D1-4DD3E33C750D}"/>
              </a:ext>
            </a:extLst>
          </p:cNvPr>
          <p:cNvSpPr txBox="1"/>
          <p:nvPr/>
        </p:nvSpPr>
        <p:spPr>
          <a:xfrm>
            <a:off x="1516282" y="3068338"/>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65</a:t>
            </a:r>
          </a:p>
        </p:txBody>
      </p:sp>
      <p:sp>
        <p:nvSpPr>
          <p:cNvPr id="22" name="TextBox 21">
            <a:extLst>
              <a:ext uri="{FF2B5EF4-FFF2-40B4-BE49-F238E27FC236}">
                <a16:creationId xmlns:a16="http://schemas.microsoft.com/office/drawing/2014/main" id="{0E94B71E-9FF8-4512-A926-F54B8C8275A3}"/>
              </a:ext>
            </a:extLst>
          </p:cNvPr>
          <p:cNvSpPr txBox="1"/>
          <p:nvPr/>
        </p:nvSpPr>
        <p:spPr>
          <a:xfrm>
            <a:off x="2636840" y="3222302"/>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93</a:t>
            </a:r>
          </a:p>
        </p:txBody>
      </p:sp>
      <p:sp>
        <p:nvSpPr>
          <p:cNvPr id="23" name="TextBox 22">
            <a:extLst>
              <a:ext uri="{FF2B5EF4-FFF2-40B4-BE49-F238E27FC236}">
                <a16:creationId xmlns:a16="http://schemas.microsoft.com/office/drawing/2014/main" id="{B94B4FFF-3852-4AB7-86ED-EC0F69D25CB6}"/>
              </a:ext>
            </a:extLst>
          </p:cNvPr>
          <p:cNvSpPr txBox="1"/>
          <p:nvPr/>
        </p:nvSpPr>
        <p:spPr>
          <a:xfrm>
            <a:off x="2158558" y="4026088"/>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81</a:t>
            </a:r>
          </a:p>
        </p:txBody>
      </p:sp>
    </p:spTree>
    <p:extLst>
      <p:ext uri="{BB962C8B-B14F-4D97-AF65-F5344CB8AC3E}">
        <p14:creationId xmlns:p14="http://schemas.microsoft.com/office/powerpoint/2010/main" val="2392301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Callum has completed the diagram below. Do you think he has done it correctly? Explain how you know. </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Callum has not completed the diagram correctly because 65 is not greater than 80 and 64 is not less than 63.</a:t>
            </a:r>
          </a:p>
          <a:p>
            <a:pPr lvl="0" algn="ctr"/>
            <a:endParaRPr lang="en-GB" sz="2000" b="1" u="sng"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11" name="TextBox 8">
            <a:extLst>
              <a:ext uri="{FF2B5EF4-FFF2-40B4-BE49-F238E27FC236}">
                <a16:creationId xmlns:a16="http://schemas.microsoft.com/office/drawing/2014/main" id="{7B5DB80A-ADF0-4AF3-90B9-BABB1259F1E7}"/>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2" name="Picture 11" descr="A close up of a sign&#10;&#10;Description generated with high confidence">
            <a:extLst>
              <a:ext uri="{FF2B5EF4-FFF2-40B4-BE49-F238E27FC236}">
                <a16:creationId xmlns:a16="http://schemas.microsoft.com/office/drawing/2014/main" id="{6793DFBB-008C-490D-9813-F08D6B8C68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sp>
        <p:nvSpPr>
          <p:cNvPr id="13" name="Oval 12">
            <a:extLst>
              <a:ext uri="{FF2B5EF4-FFF2-40B4-BE49-F238E27FC236}">
                <a16:creationId xmlns:a16="http://schemas.microsoft.com/office/drawing/2014/main" id="{B39D87C9-B777-4318-AA28-21433DC54F81}"/>
              </a:ext>
            </a:extLst>
          </p:cNvPr>
          <p:cNvSpPr/>
          <p:nvPr/>
        </p:nvSpPr>
        <p:spPr>
          <a:xfrm>
            <a:off x="1252164" y="2494820"/>
            <a:ext cx="2520000" cy="2520000"/>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64B2645B-94CB-4141-BA43-F41274FD9E38}"/>
              </a:ext>
            </a:extLst>
          </p:cNvPr>
          <p:cNvSpPr/>
          <p:nvPr/>
        </p:nvSpPr>
        <p:spPr>
          <a:xfrm>
            <a:off x="5371836" y="2494820"/>
            <a:ext cx="2520000" cy="2520000"/>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E2D13ECB-D687-4E73-A17A-9A2A5B4D19E2}"/>
              </a:ext>
            </a:extLst>
          </p:cNvPr>
          <p:cNvSpPr txBox="1"/>
          <p:nvPr/>
        </p:nvSpPr>
        <p:spPr>
          <a:xfrm>
            <a:off x="1166740" y="1883291"/>
            <a:ext cx="2809740" cy="461665"/>
          </a:xfrm>
          <a:prstGeom prst="rect">
            <a:avLst/>
          </a:prstGeom>
          <a:solidFill>
            <a:srgbClr val="F6C09C"/>
          </a:solidFill>
          <a:ln>
            <a:solidFill>
              <a:schemeClr val="tx1"/>
            </a:solidFill>
          </a:ln>
        </p:spPr>
        <p:txBody>
          <a:bodyPr wrap="square" rtlCol="0">
            <a:spAutoFit/>
          </a:bodyPr>
          <a:lstStyle/>
          <a:p>
            <a:pPr algn="ctr"/>
            <a:r>
              <a:rPr lang="en-US" sz="2400" b="1" dirty="0">
                <a:latin typeface="Century Gothic" panose="020B0502020202020204" pitchFamily="34" charset="0"/>
              </a:rPr>
              <a:t>Greater than 80</a:t>
            </a:r>
          </a:p>
        </p:txBody>
      </p:sp>
      <p:sp>
        <p:nvSpPr>
          <p:cNvPr id="16" name="TextBox 15">
            <a:extLst>
              <a:ext uri="{FF2B5EF4-FFF2-40B4-BE49-F238E27FC236}">
                <a16:creationId xmlns:a16="http://schemas.microsoft.com/office/drawing/2014/main" id="{63386A74-4499-4F6D-81BB-23AC4403A182}"/>
              </a:ext>
            </a:extLst>
          </p:cNvPr>
          <p:cNvSpPr txBox="1"/>
          <p:nvPr/>
        </p:nvSpPr>
        <p:spPr>
          <a:xfrm>
            <a:off x="5303501" y="1883290"/>
            <a:ext cx="2468565" cy="461665"/>
          </a:xfrm>
          <a:prstGeom prst="rect">
            <a:avLst/>
          </a:prstGeom>
          <a:solidFill>
            <a:srgbClr val="F6C09C"/>
          </a:solidFill>
          <a:ln>
            <a:solidFill>
              <a:schemeClr val="tx1"/>
            </a:solidFill>
          </a:ln>
        </p:spPr>
        <p:txBody>
          <a:bodyPr wrap="square" rtlCol="0">
            <a:spAutoFit/>
          </a:bodyPr>
          <a:lstStyle/>
          <a:p>
            <a:pPr algn="ctr"/>
            <a:r>
              <a:rPr lang="en-US" sz="2400" b="1" dirty="0">
                <a:latin typeface="Century Gothic" panose="020B0502020202020204" pitchFamily="34" charset="0"/>
              </a:rPr>
              <a:t>Less than 63</a:t>
            </a:r>
          </a:p>
        </p:txBody>
      </p:sp>
      <p:sp>
        <p:nvSpPr>
          <p:cNvPr id="17" name="TextBox 16">
            <a:extLst>
              <a:ext uri="{FF2B5EF4-FFF2-40B4-BE49-F238E27FC236}">
                <a16:creationId xmlns:a16="http://schemas.microsoft.com/office/drawing/2014/main" id="{1CD0C097-CF46-44DD-A292-9435DB910BD3}"/>
              </a:ext>
            </a:extLst>
          </p:cNvPr>
          <p:cNvSpPr txBox="1"/>
          <p:nvPr/>
        </p:nvSpPr>
        <p:spPr>
          <a:xfrm>
            <a:off x="5711679" y="3105065"/>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62</a:t>
            </a:r>
          </a:p>
        </p:txBody>
      </p:sp>
      <p:sp>
        <p:nvSpPr>
          <p:cNvPr id="18" name="TextBox 17">
            <a:extLst>
              <a:ext uri="{FF2B5EF4-FFF2-40B4-BE49-F238E27FC236}">
                <a16:creationId xmlns:a16="http://schemas.microsoft.com/office/drawing/2014/main" id="{EDC77A10-EE57-4D6E-B10D-0E480CAD0358}"/>
              </a:ext>
            </a:extLst>
          </p:cNvPr>
          <p:cNvSpPr txBox="1"/>
          <p:nvPr/>
        </p:nvSpPr>
        <p:spPr>
          <a:xfrm>
            <a:off x="6002623" y="4026088"/>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46</a:t>
            </a:r>
          </a:p>
        </p:txBody>
      </p:sp>
      <p:sp>
        <p:nvSpPr>
          <p:cNvPr id="20" name="TextBox 19">
            <a:extLst>
              <a:ext uri="{FF2B5EF4-FFF2-40B4-BE49-F238E27FC236}">
                <a16:creationId xmlns:a16="http://schemas.microsoft.com/office/drawing/2014/main" id="{7FCE551D-33FB-4986-85C2-EE405081AD38}"/>
              </a:ext>
            </a:extLst>
          </p:cNvPr>
          <p:cNvSpPr txBox="1"/>
          <p:nvPr/>
        </p:nvSpPr>
        <p:spPr>
          <a:xfrm>
            <a:off x="6718514" y="3267903"/>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64</a:t>
            </a:r>
          </a:p>
        </p:txBody>
      </p:sp>
      <p:sp>
        <p:nvSpPr>
          <p:cNvPr id="21" name="TextBox 20">
            <a:extLst>
              <a:ext uri="{FF2B5EF4-FFF2-40B4-BE49-F238E27FC236}">
                <a16:creationId xmlns:a16="http://schemas.microsoft.com/office/drawing/2014/main" id="{01AFCFB3-392D-49B5-84D1-4DD3E33C750D}"/>
              </a:ext>
            </a:extLst>
          </p:cNvPr>
          <p:cNvSpPr txBox="1"/>
          <p:nvPr/>
        </p:nvSpPr>
        <p:spPr>
          <a:xfrm>
            <a:off x="1516282" y="3068338"/>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65</a:t>
            </a:r>
          </a:p>
        </p:txBody>
      </p:sp>
      <p:sp>
        <p:nvSpPr>
          <p:cNvPr id="22" name="TextBox 21">
            <a:extLst>
              <a:ext uri="{FF2B5EF4-FFF2-40B4-BE49-F238E27FC236}">
                <a16:creationId xmlns:a16="http://schemas.microsoft.com/office/drawing/2014/main" id="{0E94B71E-9FF8-4512-A926-F54B8C8275A3}"/>
              </a:ext>
            </a:extLst>
          </p:cNvPr>
          <p:cNvSpPr txBox="1"/>
          <p:nvPr/>
        </p:nvSpPr>
        <p:spPr>
          <a:xfrm>
            <a:off x="2636840" y="3222302"/>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93</a:t>
            </a:r>
          </a:p>
        </p:txBody>
      </p:sp>
      <p:sp>
        <p:nvSpPr>
          <p:cNvPr id="23" name="TextBox 22">
            <a:extLst>
              <a:ext uri="{FF2B5EF4-FFF2-40B4-BE49-F238E27FC236}">
                <a16:creationId xmlns:a16="http://schemas.microsoft.com/office/drawing/2014/main" id="{B94B4FFF-3852-4AB7-86ED-EC0F69D25CB6}"/>
              </a:ext>
            </a:extLst>
          </p:cNvPr>
          <p:cNvSpPr txBox="1"/>
          <p:nvPr/>
        </p:nvSpPr>
        <p:spPr>
          <a:xfrm>
            <a:off x="2158558" y="4026088"/>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81</a:t>
            </a:r>
          </a:p>
        </p:txBody>
      </p:sp>
    </p:spTree>
    <p:extLst>
      <p:ext uri="{BB962C8B-B14F-4D97-AF65-F5344CB8AC3E}">
        <p14:creationId xmlns:p14="http://schemas.microsoft.com/office/powerpoint/2010/main" val="1123583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2</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Use place value counters to make a number which has more than 3 tens and less than 4 ones. </a:t>
            </a:r>
          </a:p>
          <a:p>
            <a:pPr algn="ctr"/>
            <a:endParaRPr lang="en-GB" sz="2000" b="1"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Can you find 5 different answers? </a:t>
            </a:r>
          </a:p>
          <a:p>
            <a:pPr lvl="0" algn="ctr"/>
            <a:endParaRPr lang="en-GB" sz="2000" b="1" u="sng"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11" name="TextBox 8">
            <a:extLst>
              <a:ext uri="{FF2B5EF4-FFF2-40B4-BE49-F238E27FC236}">
                <a16:creationId xmlns:a16="http://schemas.microsoft.com/office/drawing/2014/main" id="{7B5DB80A-ADF0-4AF3-90B9-BABB1259F1E7}"/>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2" name="Picture 11" descr="A close up of a sign&#10;&#10;Description generated with high confidence">
            <a:extLst>
              <a:ext uri="{FF2B5EF4-FFF2-40B4-BE49-F238E27FC236}">
                <a16:creationId xmlns:a16="http://schemas.microsoft.com/office/drawing/2014/main" id="{6793DFBB-008C-490D-9813-F08D6B8C68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graphicFrame>
        <p:nvGraphicFramePr>
          <p:cNvPr id="24" name="Table 23">
            <a:extLst>
              <a:ext uri="{FF2B5EF4-FFF2-40B4-BE49-F238E27FC236}">
                <a16:creationId xmlns:a16="http://schemas.microsoft.com/office/drawing/2014/main" id="{E3F259D5-41CA-4643-B61D-31AB7C3A24CC}"/>
              </a:ext>
            </a:extLst>
          </p:cNvPr>
          <p:cNvGraphicFramePr>
            <a:graphicFrameLocks noGrp="1"/>
          </p:cNvGraphicFramePr>
          <p:nvPr>
            <p:extLst>
              <p:ext uri="{D42A27DB-BD31-4B8C-83A1-F6EECF244321}">
                <p14:modId xmlns:p14="http://schemas.microsoft.com/office/powerpoint/2010/main" val="738725300"/>
              </p:ext>
            </p:extLst>
          </p:nvPr>
        </p:nvGraphicFramePr>
        <p:xfrm>
          <a:off x="1992085" y="2336073"/>
          <a:ext cx="4963886" cy="2905086"/>
        </p:xfrm>
        <a:graphic>
          <a:graphicData uri="http://schemas.openxmlformats.org/drawingml/2006/table">
            <a:tbl>
              <a:tblPr firstRow="1" bandRow="1">
                <a:tableStyleId>{5C22544A-7EE6-4342-B048-85BDC9FD1C3A}</a:tableStyleId>
              </a:tblPr>
              <a:tblGrid>
                <a:gridCol w="2481943">
                  <a:extLst>
                    <a:ext uri="{9D8B030D-6E8A-4147-A177-3AD203B41FA5}">
                      <a16:colId xmlns:a16="http://schemas.microsoft.com/office/drawing/2014/main" val="3469223897"/>
                    </a:ext>
                  </a:extLst>
                </a:gridCol>
                <a:gridCol w="2481943">
                  <a:extLst>
                    <a:ext uri="{9D8B030D-6E8A-4147-A177-3AD203B41FA5}">
                      <a16:colId xmlns:a16="http://schemas.microsoft.com/office/drawing/2014/main" val="1568699685"/>
                    </a:ext>
                  </a:extLst>
                </a:gridCol>
              </a:tblGrid>
              <a:tr h="748160">
                <a:tc>
                  <a:txBody>
                    <a:bodyPr/>
                    <a:lstStyle/>
                    <a:p>
                      <a:pPr algn="ctr"/>
                      <a:r>
                        <a:rPr lang="en-US" sz="2400" b="1" dirty="0">
                          <a:solidFill>
                            <a:schemeClr val="tx1"/>
                          </a:solidFill>
                          <a:latin typeface="Century Gothic" panose="020B0502020202020204" pitchFamily="34" charset="0"/>
                        </a:rPr>
                        <a:t>Tens</a:t>
                      </a:r>
                    </a:p>
                    <a:p>
                      <a:pPr algn="ctr"/>
                      <a:endParaRPr lang="en-US" sz="2400" b="1" dirty="0">
                        <a:solidFill>
                          <a:schemeClr val="tx1"/>
                        </a:solidFill>
                        <a:latin typeface="Century Gothic" panose="020B0502020202020204"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solidFill>
                            <a:schemeClr val="tx1"/>
                          </a:solidFill>
                          <a:latin typeface="Century Gothic" panose="020B0502020202020204" pitchFamily="34" charset="0"/>
                        </a:rPr>
                        <a:t>Ones</a:t>
                      </a:r>
                    </a:p>
                    <a:p>
                      <a:pPr algn="ctr"/>
                      <a:endParaRPr lang="en-US" sz="2400" b="1" dirty="0">
                        <a:solidFill>
                          <a:schemeClr val="tx1"/>
                        </a:solidFill>
                        <a:latin typeface="Century Gothic" panose="020B0502020202020204" pitchFamily="34" charset="0"/>
                      </a:endParaRPr>
                    </a:p>
                    <a:p>
                      <a:pPr algn="ctr"/>
                      <a:endParaRPr lang="en-US" sz="2400" b="1" dirty="0">
                        <a:solidFill>
                          <a:schemeClr val="tx1"/>
                        </a:solidFill>
                        <a:latin typeface="Century Gothic" panose="020B0502020202020204" pitchFamily="34" charset="0"/>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523666745"/>
                  </a:ext>
                </a:extLst>
              </a:tr>
              <a:tr h="1716366">
                <a:tc>
                  <a:txBody>
                    <a:bodyPr/>
                    <a:lstStyle/>
                    <a:p>
                      <a:endParaRPr lang="en-US" b="1" dirty="0">
                        <a:solidFill>
                          <a:schemeClr val="tx1"/>
                        </a:solidFill>
                        <a:latin typeface="Century Gothic" panose="020B0502020202020204"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endParaRPr lang="en-US" b="1" dirty="0">
                        <a:solidFill>
                          <a:schemeClr val="tx1"/>
                        </a:solidFill>
                        <a:latin typeface="Century Gothic" panose="020B0502020202020204" pitchFamily="34" charset="0"/>
                      </a:endParaRPr>
                    </a:p>
                    <a:p>
                      <a:endParaRPr lang="en-US" b="1" dirty="0">
                        <a:solidFill>
                          <a:schemeClr val="tx1"/>
                        </a:solidFill>
                        <a:latin typeface="Century Gothic" panose="020B0502020202020204" pitchFamily="34" charset="0"/>
                      </a:endParaRPr>
                    </a:p>
                    <a:p>
                      <a:endParaRPr lang="en-US" b="1" dirty="0">
                        <a:solidFill>
                          <a:schemeClr val="tx1"/>
                        </a:solidFill>
                        <a:latin typeface="Century Gothic" panose="020B0502020202020204" pitchFamily="34" charset="0"/>
                      </a:endParaRPr>
                    </a:p>
                    <a:p>
                      <a:endParaRPr lang="en-US" b="1" dirty="0">
                        <a:solidFill>
                          <a:schemeClr val="tx1"/>
                        </a:solidFill>
                        <a:latin typeface="Century Gothic" panose="020B0502020202020204"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1704300"/>
                  </a:ext>
                </a:extLst>
              </a:tr>
            </a:tbl>
          </a:graphicData>
        </a:graphic>
      </p:graphicFrame>
      <p:sp>
        <p:nvSpPr>
          <p:cNvPr id="27" name="Oval 26">
            <a:extLst>
              <a:ext uri="{FF2B5EF4-FFF2-40B4-BE49-F238E27FC236}">
                <a16:creationId xmlns:a16="http://schemas.microsoft.com/office/drawing/2014/main" id="{AAD5EB38-1F6D-4283-9F0F-2AFFCDFDFF01}"/>
              </a:ext>
            </a:extLst>
          </p:cNvPr>
          <p:cNvSpPr/>
          <p:nvPr/>
        </p:nvSpPr>
        <p:spPr>
          <a:xfrm>
            <a:off x="2922781" y="2781000"/>
            <a:ext cx="648000" cy="6480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3200" b="1" dirty="0">
                <a:solidFill>
                  <a:schemeClr val="tx1"/>
                </a:solidFill>
                <a:latin typeface="Century Gothic" panose="020B0502020202020204" pitchFamily="34" charset="0"/>
              </a:rPr>
              <a:t>10</a:t>
            </a:r>
          </a:p>
        </p:txBody>
      </p:sp>
      <p:sp>
        <p:nvSpPr>
          <p:cNvPr id="28" name="Oval 27">
            <a:extLst>
              <a:ext uri="{FF2B5EF4-FFF2-40B4-BE49-F238E27FC236}">
                <a16:creationId xmlns:a16="http://schemas.microsoft.com/office/drawing/2014/main" id="{E3006719-3213-4C03-BA55-F9EB9A92F956}"/>
              </a:ext>
            </a:extLst>
          </p:cNvPr>
          <p:cNvSpPr/>
          <p:nvPr/>
        </p:nvSpPr>
        <p:spPr>
          <a:xfrm>
            <a:off x="5396270" y="2860279"/>
            <a:ext cx="540000" cy="540000"/>
          </a:xfrm>
          <a:prstGeom prst="ellipse">
            <a:avLst/>
          </a:prstGeom>
          <a:solidFill>
            <a:srgbClr val="F6C09C"/>
          </a:solidFill>
          <a:ln>
            <a:solidFill>
              <a:srgbClr val="F6C0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1</a:t>
            </a:r>
          </a:p>
        </p:txBody>
      </p:sp>
    </p:spTree>
    <p:extLst>
      <p:ext uri="{BB962C8B-B14F-4D97-AF65-F5344CB8AC3E}">
        <p14:creationId xmlns:p14="http://schemas.microsoft.com/office/powerpoint/2010/main" val="3986308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1 – Summer Block 4 – Place Value – Partitioning Numbers</a:t>
            </a:r>
          </a:p>
          <a:p>
            <a:pPr lvl="0" defTabSz="457200">
              <a:defRPr/>
            </a:pPr>
            <a:endParaRPr lang="en-GB" sz="16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Reasoning and Problem Solving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p>
          <a:p>
            <a:pPr lvl="0" defTabSz="457200">
              <a:defRPr/>
            </a:pPr>
            <a:endParaRPr lang="en-GB" sz="1200" b="1" dirty="0">
              <a:solidFill>
                <a:srgbClr val="FF0000"/>
              </a:solidFill>
              <a:latin typeface="Century Gothic" panose="020B0502020202020204" pitchFamily="34" charset="0"/>
            </a:endParaRPr>
          </a:p>
          <a:p>
            <a:pPr>
              <a:defRPr/>
            </a:pPr>
            <a:r>
              <a:rPr lang="en-GB" sz="1200" b="1" dirty="0">
                <a:solidFill>
                  <a:prstClr val="black"/>
                </a:solidFill>
                <a:latin typeface="Century Gothic" panose="020B0502020202020204" pitchFamily="34" charset="0"/>
              </a:rPr>
              <a:t>Mathematics Year 1: (1N4) </a:t>
            </a:r>
            <a:r>
              <a:rPr lang="en-GB" sz="1200" b="1" dirty="0">
                <a:latin typeface="Century Gothic" panose="020B0502020202020204" pitchFamily="34" charset="0"/>
                <a:hlinkClick r:id="rId3"/>
              </a:rPr>
              <a:t>Identify and represent numbers using objects and pictorial representations including the number line, and use the language of: equal to, more than, less than (fewer), most and least </a:t>
            </a:r>
            <a:endParaRPr lang="en-GB" sz="1200" b="1" dirty="0">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spcAft>
                <a:spcPts val="0"/>
              </a:spcAft>
              <a:defRPr/>
            </a:pPr>
            <a:r>
              <a:rPr lang="en-GB" sz="1600" b="1" dirty="0">
                <a:solidFill>
                  <a:prstClr val="black"/>
                </a:solidFill>
                <a:latin typeface="Century Gothic" panose="020B0502020202020204" pitchFamily="34" charset="0"/>
              </a:rPr>
              <a:t>More </a:t>
            </a:r>
            <a:r>
              <a:rPr lang="en-GB" sz="1600" b="1" dirty="0">
                <a:solidFill>
                  <a:prstClr val="black"/>
                </a:solidFill>
                <a:latin typeface="Century Gothic" panose="020B0502020202020204" pitchFamily="34" charset="0"/>
                <a:hlinkClick r:id="rId4"/>
              </a:rPr>
              <a:t>Year 1 Place Value</a:t>
            </a:r>
            <a:r>
              <a:rPr lang="en-GB" sz="1600" b="1" dirty="0">
                <a:solidFill>
                  <a:prstClr val="black"/>
                </a:solidFill>
                <a:latin typeface="Century Gothic" panose="020B0502020202020204" pitchFamily="34" charset="0"/>
              </a:rPr>
              <a:t> resources.</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5"/>
              </a:rPr>
              <a:t>review</a:t>
            </a:r>
            <a:r>
              <a:rPr lang="en-GB" sz="1600" b="1" dirty="0">
                <a:solidFill>
                  <a:prstClr val="black"/>
                </a:solidFill>
                <a:latin typeface="Century Gothic" panose="020B0502020202020204" pitchFamily="34" charset="0"/>
              </a:rPr>
              <a:t> it on our website.</a:t>
            </a:r>
          </a:p>
        </p:txBody>
      </p:sp>
      <p:sp>
        <p:nvSpPr>
          <p:cNvPr id="12" name="TextBox 8">
            <a:extLst>
              <a:ext uri="{FF2B5EF4-FFF2-40B4-BE49-F238E27FC236}">
                <a16:creationId xmlns:a16="http://schemas.microsoft.com/office/drawing/2014/main" id="{B3C67987-8B98-4B81-911A-6D8DB09EE0B2}"/>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grpSp>
        <p:nvGrpSpPr>
          <p:cNvPr id="13" name="Group 12">
            <a:extLst>
              <a:ext uri="{FF2B5EF4-FFF2-40B4-BE49-F238E27FC236}">
                <a16:creationId xmlns:a16="http://schemas.microsoft.com/office/drawing/2014/main" id="{CC132A38-1917-4421-8E45-13BDEE89D57C}"/>
              </a:ext>
            </a:extLst>
          </p:cNvPr>
          <p:cNvGrpSpPr/>
          <p:nvPr/>
        </p:nvGrpSpPr>
        <p:grpSpPr>
          <a:xfrm>
            <a:off x="59531" y="6454317"/>
            <a:ext cx="1238534" cy="403683"/>
            <a:chOff x="68077" y="6454317"/>
            <a:chExt cx="1238534" cy="403683"/>
          </a:xfrm>
        </p:grpSpPr>
        <p:sp>
          <p:nvSpPr>
            <p:cNvPr id="14" name="TextBox 8">
              <a:extLst>
                <a:ext uri="{FF2B5EF4-FFF2-40B4-BE49-F238E27FC236}">
                  <a16:creationId xmlns:a16="http://schemas.microsoft.com/office/drawing/2014/main" id="{57434761-E68F-4FEC-AAAF-F84CCE2451CB}"/>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5" name="Picture 14" descr="A close up of a sign&#10;&#10;Description generated with high confidence">
              <a:extLst>
                <a:ext uri="{FF2B5EF4-FFF2-40B4-BE49-F238E27FC236}">
                  <a16:creationId xmlns:a16="http://schemas.microsoft.com/office/drawing/2014/main" id="{828FD87F-6484-4EB1-BD5C-157284B7279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828305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2</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Use place value counters to make a number which has more than 3 tens and less than 4 ones. </a:t>
            </a:r>
          </a:p>
          <a:p>
            <a:pPr algn="ctr"/>
            <a:endParaRPr lang="en-GB" sz="2000" b="1"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Can you find 5 different answers? </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rgbClr val="FF0000"/>
                </a:solidFill>
                <a:latin typeface="Century Gothic" panose="020B0502020202020204" pitchFamily="34" charset="0"/>
              </a:rPr>
              <a:t>Various possible answers, for example: </a:t>
            </a:r>
          </a:p>
          <a:p>
            <a:pPr algn="ctr"/>
            <a:r>
              <a:rPr lang="en-GB" sz="2000" b="1" dirty="0">
                <a:solidFill>
                  <a:srgbClr val="FF0000"/>
                </a:solidFill>
                <a:latin typeface="Century Gothic" panose="020B0502020202020204" pitchFamily="34" charset="0"/>
              </a:rPr>
              <a:t>43 as shown above, 42, 41, 40, 53, 52, 51, 50 </a:t>
            </a:r>
            <a:endParaRPr lang="en-GB" sz="2000" b="1" u="sng" dirty="0">
              <a:solidFill>
                <a:srgbClr val="FF0000"/>
              </a:solidFill>
              <a:latin typeface="Century Gothic" panose="020B0502020202020204" pitchFamily="34" charset="0"/>
            </a:endParaRPr>
          </a:p>
          <a:p>
            <a:pPr lvl="0" algn="ctr"/>
            <a:endParaRPr lang="en-GB" sz="2000" b="1" dirty="0">
              <a:solidFill>
                <a:srgbClr val="FF0000"/>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11" name="TextBox 8">
            <a:extLst>
              <a:ext uri="{FF2B5EF4-FFF2-40B4-BE49-F238E27FC236}">
                <a16:creationId xmlns:a16="http://schemas.microsoft.com/office/drawing/2014/main" id="{7B5DB80A-ADF0-4AF3-90B9-BABB1259F1E7}"/>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2" name="Picture 11" descr="A close up of a sign&#10;&#10;Description generated with high confidence">
            <a:extLst>
              <a:ext uri="{FF2B5EF4-FFF2-40B4-BE49-F238E27FC236}">
                <a16:creationId xmlns:a16="http://schemas.microsoft.com/office/drawing/2014/main" id="{6793DFBB-008C-490D-9813-F08D6B8C68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graphicFrame>
        <p:nvGraphicFramePr>
          <p:cNvPr id="24" name="Table 23">
            <a:extLst>
              <a:ext uri="{FF2B5EF4-FFF2-40B4-BE49-F238E27FC236}">
                <a16:creationId xmlns:a16="http://schemas.microsoft.com/office/drawing/2014/main" id="{E3F259D5-41CA-4643-B61D-31AB7C3A24CC}"/>
              </a:ext>
            </a:extLst>
          </p:cNvPr>
          <p:cNvGraphicFramePr>
            <a:graphicFrameLocks noGrp="1"/>
          </p:cNvGraphicFramePr>
          <p:nvPr/>
        </p:nvGraphicFramePr>
        <p:xfrm>
          <a:off x="1992085" y="2336073"/>
          <a:ext cx="4963886" cy="2905086"/>
        </p:xfrm>
        <a:graphic>
          <a:graphicData uri="http://schemas.openxmlformats.org/drawingml/2006/table">
            <a:tbl>
              <a:tblPr firstRow="1" bandRow="1">
                <a:tableStyleId>{5C22544A-7EE6-4342-B048-85BDC9FD1C3A}</a:tableStyleId>
              </a:tblPr>
              <a:tblGrid>
                <a:gridCol w="2481943">
                  <a:extLst>
                    <a:ext uri="{9D8B030D-6E8A-4147-A177-3AD203B41FA5}">
                      <a16:colId xmlns:a16="http://schemas.microsoft.com/office/drawing/2014/main" val="3469223897"/>
                    </a:ext>
                  </a:extLst>
                </a:gridCol>
                <a:gridCol w="2481943">
                  <a:extLst>
                    <a:ext uri="{9D8B030D-6E8A-4147-A177-3AD203B41FA5}">
                      <a16:colId xmlns:a16="http://schemas.microsoft.com/office/drawing/2014/main" val="1568699685"/>
                    </a:ext>
                  </a:extLst>
                </a:gridCol>
              </a:tblGrid>
              <a:tr h="748160">
                <a:tc>
                  <a:txBody>
                    <a:bodyPr/>
                    <a:lstStyle/>
                    <a:p>
                      <a:pPr algn="ctr"/>
                      <a:r>
                        <a:rPr lang="en-US" sz="2400" b="1" dirty="0">
                          <a:solidFill>
                            <a:schemeClr val="tx1"/>
                          </a:solidFill>
                          <a:latin typeface="Century Gothic" panose="020B0502020202020204" pitchFamily="34" charset="0"/>
                        </a:rPr>
                        <a:t>Tens</a:t>
                      </a:r>
                    </a:p>
                    <a:p>
                      <a:pPr algn="ctr"/>
                      <a:endParaRPr lang="en-US" sz="2400" b="1" dirty="0">
                        <a:solidFill>
                          <a:schemeClr val="tx1"/>
                        </a:solidFill>
                        <a:latin typeface="Century Gothic" panose="020B0502020202020204"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solidFill>
                            <a:schemeClr val="tx1"/>
                          </a:solidFill>
                          <a:latin typeface="Century Gothic" panose="020B0502020202020204" pitchFamily="34" charset="0"/>
                        </a:rPr>
                        <a:t>Ones</a:t>
                      </a:r>
                    </a:p>
                    <a:p>
                      <a:pPr algn="ctr"/>
                      <a:endParaRPr lang="en-US" sz="2400" b="1" dirty="0">
                        <a:solidFill>
                          <a:schemeClr val="tx1"/>
                        </a:solidFill>
                        <a:latin typeface="Century Gothic" panose="020B0502020202020204" pitchFamily="34" charset="0"/>
                      </a:endParaRPr>
                    </a:p>
                    <a:p>
                      <a:pPr algn="ctr"/>
                      <a:endParaRPr lang="en-US" sz="2400" b="1" dirty="0">
                        <a:solidFill>
                          <a:schemeClr val="tx1"/>
                        </a:solidFill>
                        <a:latin typeface="Century Gothic" panose="020B0502020202020204" pitchFamily="34" charset="0"/>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523666745"/>
                  </a:ext>
                </a:extLst>
              </a:tr>
              <a:tr h="1716366">
                <a:tc>
                  <a:txBody>
                    <a:bodyPr/>
                    <a:lstStyle/>
                    <a:p>
                      <a:endParaRPr lang="en-US" b="1" dirty="0">
                        <a:solidFill>
                          <a:schemeClr val="tx1"/>
                        </a:solidFill>
                        <a:latin typeface="Century Gothic" panose="020B0502020202020204"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endParaRPr lang="en-US" b="1" dirty="0">
                        <a:solidFill>
                          <a:schemeClr val="tx1"/>
                        </a:solidFill>
                        <a:latin typeface="Century Gothic" panose="020B0502020202020204" pitchFamily="34" charset="0"/>
                      </a:endParaRPr>
                    </a:p>
                    <a:p>
                      <a:endParaRPr lang="en-US" b="1" dirty="0">
                        <a:solidFill>
                          <a:schemeClr val="tx1"/>
                        </a:solidFill>
                        <a:latin typeface="Century Gothic" panose="020B0502020202020204" pitchFamily="34" charset="0"/>
                      </a:endParaRPr>
                    </a:p>
                    <a:p>
                      <a:endParaRPr lang="en-US" b="1" dirty="0">
                        <a:solidFill>
                          <a:schemeClr val="tx1"/>
                        </a:solidFill>
                        <a:latin typeface="Century Gothic" panose="020B0502020202020204" pitchFamily="34" charset="0"/>
                      </a:endParaRPr>
                    </a:p>
                    <a:p>
                      <a:endParaRPr lang="en-US" b="1" dirty="0">
                        <a:solidFill>
                          <a:schemeClr val="tx1"/>
                        </a:solidFill>
                        <a:latin typeface="Century Gothic" panose="020B0502020202020204"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1704300"/>
                  </a:ext>
                </a:extLst>
              </a:tr>
            </a:tbl>
          </a:graphicData>
        </a:graphic>
      </p:graphicFrame>
      <p:sp>
        <p:nvSpPr>
          <p:cNvPr id="27" name="Oval 26">
            <a:extLst>
              <a:ext uri="{FF2B5EF4-FFF2-40B4-BE49-F238E27FC236}">
                <a16:creationId xmlns:a16="http://schemas.microsoft.com/office/drawing/2014/main" id="{AAD5EB38-1F6D-4283-9F0F-2AFFCDFDFF01}"/>
              </a:ext>
            </a:extLst>
          </p:cNvPr>
          <p:cNvSpPr/>
          <p:nvPr/>
        </p:nvSpPr>
        <p:spPr>
          <a:xfrm>
            <a:off x="2922781" y="2781000"/>
            <a:ext cx="648000" cy="6480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3200" b="1" dirty="0">
                <a:solidFill>
                  <a:schemeClr val="tx1"/>
                </a:solidFill>
                <a:latin typeface="Century Gothic" panose="020B0502020202020204" pitchFamily="34" charset="0"/>
              </a:rPr>
              <a:t>10</a:t>
            </a:r>
          </a:p>
        </p:txBody>
      </p:sp>
      <p:sp>
        <p:nvSpPr>
          <p:cNvPr id="28" name="Oval 27">
            <a:extLst>
              <a:ext uri="{FF2B5EF4-FFF2-40B4-BE49-F238E27FC236}">
                <a16:creationId xmlns:a16="http://schemas.microsoft.com/office/drawing/2014/main" id="{E3006719-3213-4C03-BA55-F9EB9A92F956}"/>
              </a:ext>
            </a:extLst>
          </p:cNvPr>
          <p:cNvSpPr/>
          <p:nvPr/>
        </p:nvSpPr>
        <p:spPr>
          <a:xfrm>
            <a:off x="5396270" y="2860279"/>
            <a:ext cx="540000" cy="540000"/>
          </a:xfrm>
          <a:prstGeom prst="ellipse">
            <a:avLst/>
          </a:prstGeom>
          <a:solidFill>
            <a:srgbClr val="F6C09C"/>
          </a:solidFill>
          <a:ln>
            <a:solidFill>
              <a:srgbClr val="F6C0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1</a:t>
            </a:r>
          </a:p>
        </p:txBody>
      </p:sp>
      <p:sp>
        <p:nvSpPr>
          <p:cNvPr id="31" name="Oval 30">
            <a:extLst>
              <a:ext uri="{FF2B5EF4-FFF2-40B4-BE49-F238E27FC236}">
                <a16:creationId xmlns:a16="http://schemas.microsoft.com/office/drawing/2014/main" id="{F60E6A01-1B8E-4A95-AC1C-10847BF2D296}"/>
              </a:ext>
            </a:extLst>
          </p:cNvPr>
          <p:cNvSpPr/>
          <p:nvPr/>
        </p:nvSpPr>
        <p:spPr>
          <a:xfrm>
            <a:off x="3726077" y="4331502"/>
            <a:ext cx="648000" cy="6480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3200" b="1" dirty="0">
                <a:solidFill>
                  <a:schemeClr val="tx1"/>
                </a:solidFill>
                <a:latin typeface="Century Gothic" panose="020B0502020202020204" pitchFamily="34" charset="0"/>
              </a:rPr>
              <a:t>10</a:t>
            </a:r>
          </a:p>
        </p:txBody>
      </p:sp>
      <p:sp>
        <p:nvSpPr>
          <p:cNvPr id="32" name="Oval 31">
            <a:extLst>
              <a:ext uri="{FF2B5EF4-FFF2-40B4-BE49-F238E27FC236}">
                <a16:creationId xmlns:a16="http://schemas.microsoft.com/office/drawing/2014/main" id="{8E6C366D-DD54-4308-A63C-CE8510AE98C3}"/>
              </a:ext>
            </a:extLst>
          </p:cNvPr>
          <p:cNvSpPr/>
          <p:nvPr/>
        </p:nvSpPr>
        <p:spPr>
          <a:xfrm>
            <a:off x="3183348" y="3632451"/>
            <a:ext cx="648000" cy="6480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3200" b="1" dirty="0">
                <a:solidFill>
                  <a:schemeClr val="tx1"/>
                </a:solidFill>
                <a:latin typeface="Century Gothic" panose="020B0502020202020204" pitchFamily="34" charset="0"/>
              </a:rPr>
              <a:t>10</a:t>
            </a:r>
          </a:p>
        </p:txBody>
      </p:sp>
      <p:sp>
        <p:nvSpPr>
          <p:cNvPr id="33" name="Oval 32">
            <a:extLst>
              <a:ext uri="{FF2B5EF4-FFF2-40B4-BE49-F238E27FC236}">
                <a16:creationId xmlns:a16="http://schemas.microsoft.com/office/drawing/2014/main" id="{C57FEA5A-044F-423D-88A8-4C8A7E2FF554}"/>
              </a:ext>
            </a:extLst>
          </p:cNvPr>
          <p:cNvSpPr/>
          <p:nvPr/>
        </p:nvSpPr>
        <p:spPr>
          <a:xfrm>
            <a:off x="2535081" y="4331502"/>
            <a:ext cx="648000" cy="6480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3200" b="1" dirty="0">
                <a:solidFill>
                  <a:schemeClr val="tx1"/>
                </a:solidFill>
                <a:latin typeface="Century Gothic" panose="020B0502020202020204" pitchFamily="34" charset="0"/>
              </a:rPr>
              <a:t>10</a:t>
            </a:r>
          </a:p>
        </p:txBody>
      </p:sp>
      <p:sp>
        <p:nvSpPr>
          <p:cNvPr id="34" name="Oval 33">
            <a:extLst>
              <a:ext uri="{FF2B5EF4-FFF2-40B4-BE49-F238E27FC236}">
                <a16:creationId xmlns:a16="http://schemas.microsoft.com/office/drawing/2014/main" id="{71D1D30F-0410-4BD8-B448-F8A4E4B7378B}"/>
              </a:ext>
            </a:extLst>
          </p:cNvPr>
          <p:cNvSpPr/>
          <p:nvPr/>
        </p:nvSpPr>
        <p:spPr>
          <a:xfrm>
            <a:off x="2199929" y="3596222"/>
            <a:ext cx="648000" cy="6480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3200" b="1" dirty="0">
                <a:solidFill>
                  <a:schemeClr val="tx1"/>
                </a:solidFill>
                <a:latin typeface="Century Gothic" panose="020B0502020202020204" pitchFamily="34" charset="0"/>
              </a:rPr>
              <a:t>10</a:t>
            </a:r>
          </a:p>
        </p:txBody>
      </p:sp>
      <p:sp>
        <p:nvSpPr>
          <p:cNvPr id="39" name="Oval 38">
            <a:extLst>
              <a:ext uri="{FF2B5EF4-FFF2-40B4-BE49-F238E27FC236}">
                <a16:creationId xmlns:a16="http://schemas.microsoft.com/office/drawing/2014/main" id="{8171AAA1-ABDC-43DB-BF8A-D99D70EEC9BC}"/>
              </a:ext>
            </a:extLst>
          </p:cNvPr>
          <p:cNvSpPr/>
          <p:nvPr/>
        </p:nvSpPr>
        <p:spPr>
          <a:xfrm>
            <a:off x="6265042" y="3698964"/>
            <a:ext cx="540000" cy="540000"/>
          </a:xfrm>
          <a:prstGeom prst="ellipse">
            <a:avLst/>
          </a:prstGeom>
          <a:solidFill>
            <a:srgbClr val="F6C09C"/>
          </a:solidFill>
          <a:ln>
            <a:solidFill>
              <a:srgbClr val="F6C0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1</a:t>
            </a:r>
          </a:p>
        </p:txBody>
      </p:sp>
      <p:sp>
        <p:nvSpPr>
          <p:cNvPr id="40" name="Oval 39">
            <a:extLst>
              <a:ext uri="{FF2B5EF4-FFF2-40B4-BE49-F238E27FC236}">
                <a16:creationId xmlns:a16="http://schemas.microsoft.com/office/drawing/2014/main" id="{517C5E0E-49F3-423E-B237-E1E67D108636}"/>
              </a:ext>
            </a:extLst>
          </p:cNvPr>
          <p:cNvSpPr/>
          <p:nvPr/>
        </p:nvSpPr>
        <p:spPr>
          <a:xfrm>
            <a:off x="5548670" y="3686451"/>
            <a:ext cx="540000" cy="540000"/>
          </a:xfrm>
          <a:prstGeom prst="ellipse">
            <a:avLst/>
          </a:prstGeom>
          <a:solidFill>
            <a:srgbClr val="F6C09C"/>
          </a:solidFill>
          <a:ln>
            <a:solidFill>
              <a:srgbClr val="F6C0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1</a:t>
            </a:r>
          </a:p>
        </p:txBody>
      </p:sp>
      <p:sp>
        <p:nvSpPr>
          <p:cNvPr id="41" name="Oval 40">
            <a:extLst>
              <a:ext uri="{FF2B5EF4-FFF2-40B4-BE49-F238E27FC236}">
                <a16:creationId xmlns:a16="http://schemas.microsoft.com/office/drawing/2014/main" id="{B92345DC-D711-41FB-B10D-E824FF385D2B}"/>
              </a:ext>
            </a:extLst>
          </p:cNvPr>
          <p:cNvSpPr/>
          <p:nvPr/>
        </p:nvSpPr>
        <p:spPr>
          <a:xfrm>
            <a:off x="4776574" y="3698964"/>
            <a:ext cx="540000" cy="540000"/>
          </a:xfrm>
          <a:prstGeom prst="ellipse">
            <a:avLst/>
          </a:prstGeom>
          <a:solidFill>
            <a:srgbClr val="F6C09C"/>
          </a:solidFill>
          <a:ln>
            <a:solidFill>
              <a:srgbClr val="F6C0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1</a:t>
            </a:r>
          </a:p>
        </p:txBody>
      </p:sp>
    </p:spTree>
    <p:extLst>
      <p:ext uri="{BB962C8B-B14F-4D97-AF65-F5344CB8AC3E}">
        <p14:creationId xmlns:p14="http://schemas.microsoft.com/office/powerpoint/2010/main" val="1021265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1 – Summer Block 4 – Place Value</a:t>
            </a:r>
            <a:endParaRPr lang="en-GB" sz="1600" b="1" dirty="0">
              <a:solidFill>
                <a:schemeClr val="bg2">
                  <a:lumMod val="50000"/>
                </a:scheme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2: Partitioning Numbers</a:t>
            </a:r>
            <a:endParaRPr lang="en-GB" sz="1200" b="1" dirty="0">
              <a:solidFill>
                <a:prstClr val="black"/>
              </a:solidFill>
              <a:latin typeface="Century Gothic" panose="020B0502020202020204" pitchFamily="34" charset="0"/>
            </a:endParaRPr>
          </a:p>
          <a:p>
            <a:pPr lvl="0" algn="ctr"/>
            <a:endParaRPr lang="en-GB" sz="4000" b="1" dirty="0">
              <a:solidFill>
                <a:schemeClr val="bg2">
                  <a:lumMod val="25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lvl="0" algn="ctr"/>
            <a:r>
              <a:rPr lang="en-GB" sz="2400" b="1" u="sng" dirty="0">
                <a:solidFill>
                  <a:schemeClr val="tx1"/>
                </a:solidFill>
                <a:latin typeface="Century Gothic" panose="020B0502020202020204" pitchFamily="34" charset="0"/>
              </a:rPr>
              <a:t> </a:t>
            </a:r>
          </a:p>
          <a:p>
            <a:pPr lvl="0" algn="ctr"/>
            <a:endParaRPr lang="en-GB" sz="2400" b="1" u="sng"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p:txBody>
      </p:sp>
      <p:sp>
        <p:nvSpPr>
          <p:cNvPr id="12" name="TextBox 8">
            <a:extLst>
              <a:ext uri="{FF2B5EF4-FFF2-40B4-BE49-F238E27FC236}">
                <a16:creationId xmlns:a16="http://schemas.microsoft.com/office/drawing/2014/main" id="{BACCB9B1-FE66-4A20-98B6-213A6795DE81}"/>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id="{C4DDA249-922A-44B5-9D7B-1F20167D8E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spTree>
    <p:extLst>
      <p:ext uri="{BB962C8B-B14F-4D97-AF65-F5344CB8AC3E}">
        <p14:creationId xmlns:p14="http://schemas.microsoft.com/office/powerpoint/2010/main" val="332354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3"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How many tens does each number have? </a:t>
            </a: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How many ones does each number have? </a:t>
            </a:r>
          </a:p>
          <a:p>
            <a:pPr lvl="0" algn="ctr"/>
            <a:endParaRPr lang="en-GB" sz="2000" b="1" dirty="0">
              <a:solidFill>
                <a:schemeClr val="tx1"/>
              </a:solidFill>
              <a:latin typeface="Century Gothic" panose="020B0502020202020204" pitchFamily="34" charset="0"/>
            </a:endParaRPr>
          </a:p>
        </p:txBody>
      </p:sp>
      <p:sp>
        <p:nvSpPr>
          <p:cNvPr id="12" name="TextBox 8">
            <a:extLst>
              <a:ext uri="{FF2B5EF4-FFF2-40B4-BE49-F238E27FC236}">
                <a16:creationId xmlns:a16="http://schemas.microsoft.com/office/drawing/2014/main" id="{1DAD1A57-CB46-489E-970F-8902C2675056}"/>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id="{765654C1-992E-4412-8464-4055742CC2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sp>
        <p:nvSpPr>
          <p:cNvPr id="14" name="TextBox 13">
            <a:extLst>
              <a:ext uri="{FF2B5EF4-FFF2-40B4-BE49-F238E27FC236}">
                <a16:creationId xmlns:a16="http://schemas.microsoft.com/office/drawing/2014/main" id="{652537BC-7E88-4555-A40A-EAB7CE40DCB6}"/>
              </a:ext>
            </a:extLst>
          </p:cNvPr>
          <p:cNvSpPr txBox="1"/>
          <p:nvPr/>
        </p:nvSpPr>
        <p:spPr>
          <a:xfrm>
            <a:off x="1132609" y="2700844"/>
            <a:ext cx="1220206" cy="1200329"/>
          </a:xfrm>
          <a:prstGeom prst="rect">
            <a:avLst/>
          </a:prstGeom>
          <a:noFill/>
        </p:spPr>
        <p:txBody>
          <a:bodyPr wrap="none" rtlCol="0">
            <a:spAutoFit/>
          </a:bodyPr>
          <a:lstStyle/>
          <a:p>
            <a:r>
              <a:rPr lang="en-GB" sz="7200" b="1" dirty="0">
                <a:solidFill>
                  <a:srgbClr val="00B0F0"/>
                </a:solidFill>
                <a:latin typeface="Century Gothic" panose="020B0502020202020204" pitchFamily="34" charset="0"/>
              </a:rPr>
              <a:t>24</a:t>
            </a:r>
            <a:endParaRPr lang="en-GB" b="1" dirty="0">
              <a:solidFill>
                <a:srgbClr val="00B0F0"/>
              </a:solidFill>
              <a:latin typeface="Century Gothic" panose="020B0502020202020204" pitchFamily="34" charset="0"/>
            </a:endParaRPr>
          </a:p>
        </p:txBody>
      </p:sp>
      <p:sp>
        <p:nvSpPr>
          <p:cNvPr id="15" name="TextBox 14">
            <a:extLst>
              <a:ext uri="{FF2B5EF4-FFF2-40B4-BE49-F238E27FC236}">
                <a16:creationId xmlns:a16="http://schemas.microsoft.com/office/drawing/2014/main" id="{E7BBD3BC-D673-47C5-BC7B-97F235902011}"/>
              </a:ext>
            </a:extLst>
          </p:cNvPr>
          <p:cNvSpPr txBox="1"/>
          <p:nvPr/>
        </p:nvSpPr>
        <p:spPr>
          <a:xfrm>
            <a:off x="3973118" y="2700844"/>
            <a:ext cx="1220206" cy="1200329"/>
          </a:xfrm>
          <a:prstGeom prst="rect">
            <a:avLst/>
          </a:prstGeom>
          <a:noFill/>
        </p:spPr>
        <p:txBody>
          <a:bodyPr wrap="none" rtlCol="0">
            <a:spAutoFit/>
          </a:bodyPr>
          <a:lstStyle/>
          <a:p>
            <a:r>
              <a:rPr lang="en-GB" sz="7200" b="1" dirty="0">
                <a:solidFill>
                  <a:srgbClr val="00B050"/>
                </a:solidFill>
                <a:latin typeface="Century Gothic" panose="020B0502020202020204" pitchFamily="34" charset="0"/>
              </a:rPr>
              <a:t>31</a:t>
            </a:r>
            <a:endParaRPr lang="en-GB" b="1" dirty="0">
              <a:solidFill>
                <a:srgbClr val="00B050"/>
              </a:solidFill>
              <a:latin typeface="Century Gothic" panose="020B0502020202020204" pitchFamily="34" charset="0"/>
            </a:endParaRPr>
          </a:p>
        </p:txBody>
      </p:sp>
      <p:sp>
        <p:nvSpPr>
          <p:cNvPr id="16" name="TextBox 15">
            <a:extLst>
              <a:ext uri="{FF2B5EF4-FFF2-40B4-BE49-F238E27FC236}">
                <a16:creationId xmlns:a16="http://schemas.microsoft.com/office/drawing/2014/main" id="{13FEEBF8-1A70-40AF-8FC3-DF23AC88328F}"/>
              </a:ext>
            </a:extLst>
          </p:cNvPr>
          <p:cNvSpPr txBox="1"/>
          <p:nvPr/>
        </p:nvSpPr>
        <p:spPr>
          <a:xfrm>
            <a:off x="6813627" y="2700844"/>
            <a:ext cx="1220206" cy="1200329"/>
          </a:xfrm>
          <a:prstGeom prst="rect">
            <a:avLst/>
          </a:prstGeom>
          <a:noFill/>
        </p:spPr>
        <p:txBody>
          <a:bodyPr wrap="none" rtlCol="0">
            <a:spAutoFit/>
          </a:bodyPr>
          <a:lstStyle/>
          <a:p>
            <a:r>
              <a:rPr lang="en-GB" sz="7200" b="1" dirty="0">
                <a:solidFill>
                  <a:srgbClr val="7030A0"/>
                </a:solidFill>
                <a:latin typeface="Century Gothic" panose="020B0502020202020204" pitchFamily="34" charset="0"/>
              </a:rPr>
              <a:t>48</a:t>
            </a:r>
            <a:endParaRPr lang="en-GB" b="1" dirty="0">
              <a:solidFill>
                <a:srgbClr val="7030A0"/>
              </a:solidFill>
              <a:latin typeface="Century Gothic" panose="020B0502020202020204" pitchFamily="34" charset="0"/>
            </a:endParaRPr>
          </a:p>
        </p:txBody>
      </p:sp>
      <p:sp>
        <p:nvSpPr>
          <p:cNvPr id="17" name="TextBox 16">
            <a:extLst>
              <a:ext uri="{FF2B5EF4-FFF2-40B4-BE49-F238E27FC236}">
                <a16:creationId xmlns:a16="http://schemas.microsoft.com/office/drawing/2014/main" id="{3F88FAE2-06DB-4079-A7AE-D4B8FA7BFA3C}"/>
              </a:ext>
            </a:extLst>
          </p:cNvPr>
          <p:cNvSpPr txBox="1"/>
          <p:nvPr/>
        </p:nvSpPr>
        <p:spPr>
          <a:xfrm>
            <a:off x="2588796" y="4327204"/>
            <a:ext cx="1220206" cy="1200329"/>
          </a:xfrm>
          <a:prstGeom prst="rect">
            <a:avLst/>
          </a:prstGeom>
          <a:noFill/>
        </p:spPr>
        <p:txBody>
          <a:bodyPr wrap="none" rtlCol="0">
            <a:spAutoFit/>
          </a:bodyPr>
          <a:lstStyle/>
          <a:p>
            <a:r>
              <a:rPr lang="en-GB" sz="7200" b="1" dirty="0">
                <a:solidFill>
                  <a:schemeClr val="accent4"/>
                </a:solidFill>
                <a:latin typeface="Century Gothic" panose="020B0502020202020204" pitchFamily="34" charset="0"/>
              </a:rPr>
              <a:t>70</a:t>
            </a:r>
            <a:endParaRPr lang="en-GB" b="1" dirty="0">
              <a:solidFill>
                <a:schemeClr val="accent4"/>
              </a:solidFill>
              <a:latin typeface="Century Gothic" panose="020B0502020202020204" pitchFamily="34" charset="0"/>
            </a:endParaRPr>
          </a:p>
        </p:txBody>
      </p:sp>
      <p:sp>
        <p:nvSpPr>
          <p:cNvPr id="18" name="TextBox 17">
            <a:extLst>
              <a:ext uri="{FF2B5EF4-FFF2-40B4-BE49-F238E27FC236}">
                <a16:creationId xmlns:a16="http://schemas.microsoft.com/office/drawing/2014/main" id="{723114A9-3207-476C-9AB8-552D8BFBE6BE}"/>
              </a:ext>
            </a:extLst>
          </p:cNvPr>
          <p:cNvSpPr txBox="1"/>
          <p:nvPr/>
        </p:nvSpPr>
        <p:spPr>
          <a:xfrm>
            <a:off x="5429305" y="4327204"/>
            <a:ext cx="1220206" cy="1200329"/>
          </a:xfrm>
          <a:prstGeom prst="rect">
            <a:avLst/>
          </a:prstGeom>
          <a:noFill/>
        </p:spPr>
        <p:txBody>
          <a:bodyPr wrap="none" rtlCol="0">
            <a:spAutoFit/>
          </a:bodyPr>
          <a:lstStyle/>
          <a:p>
            <a:r>
              <a:rPr lang="en-GB" sz="7200" b="1" dirty="0">
                <a:solidFill>
                  <a:schemeClr val="accent5">
                    <a:lumMod val="50000"/>
                  </a:schemeClr>
                </a:solidFill>
                <a:latin typeface="Century Gothic" panose="020B0502020202020204" pitchFamily="34" charset="0"/>
              </a:rPr>
              <a:t>86</a:t>
            </a:r>
            <a:endParaRPr lang="en-GB" b="1" dirty="0">
              <a:solidFill>
                <a:schemeClr val="accent5">
                  <a:lumMod val="50000"/>
                </a:schemeClr>
              </a:solidFill>
              <a:latin typeface="Century Gothic" panose="020B0502020202020204" pitchFamily="34" charset="0"/>
            </a:endParaRPr>
          </a:p>
        </p:txBody>
      </p:sp>
    </p:spTree>
    <p:extLst>
      <p:ext uri="{BB962C8B-B14F-4D97-AF65-F5344CB8AC3E}">
        <p14:creationId xmlns:p14="http://schemas.microsoft.com/office/powerpoint/2010/main" val="1669721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3"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How many tens does each number have? </a:t>
            </a: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How many ones does each number have? </a:t>
            </a:r>
          </a:p>
          <a:p>
            <a:pPr lvl="0" algn="ctr"/>
            <a:endParaRPr lang="en-GB" sz="2000" b="1" dirty="0">
              <a:solidFill>
                <a:schemeClr val="tx1"/>
              </a:solidFill>
              <a:latin typeface="Century Gothic" panose="020B0502020202020204" pitchFamily="34" charset="0"/>
            </a:endParaRPr>
          </a:p>
        </p:txBody>
      </p:sp>
      <p:sp>
        <p:nvSpPr>
          <p:cNvPr id="12" name="TextBox 8">
            <a:extLst>
              <a:ext uri="{FF2B5EF4-FFF2-40B4-BE49-F238E27FC236}">
                <a16:creationId xmlns:a16="http://schemas.microsoft.com/office/drawing/2014/main" id="{1DAD1A57-CB46-489E-970F-8902C2675056}"/>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id="{765654C1-992E-4412-8464-4055742CC2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sp>
        <p:nvSpPr>
          <p:cNvPr id="14" name="TextBox 13">
            <a:extLst>
              <a:ext uri="{FF2B5EF4-FFF2-40B4-BE49-F238E27FC236}">
                <a16:creationId xmlns:a16="http://schemas.microsoft.com/office/drawing/2014/main" id="{652537BC-7E88-4555-A40A-EAB7CE40DCB6}"/>
              </a:ext>
            </a:extLst>
          </p:cNvPr>
          <p:cNvSpPr txBox="1"/>
          <p:nvPr/>
        </p:nvSpPr>
        <p:spPr>
          <a:xfrm>
            <a:off x="1132609" y="2700844"/>
            <a:ext cx="1220206" cy="1200329"/>
          </a:xfrm>
          <a:prstGeom prst="rect">
            <a:avLst/>
          </a:prstGeom>
          <a:noFill/>
        </p:spPr>
        <p:txBody>
          <a:bodyPr wrap="none" rtlCol="0">
            <a:spAutoFit/>
          </a:bodyPr>
          <a:lstStyle/>
          <a:p>
            <a:r>
              <a:rPr lang="en-GB" sz="7200" b="1" dirty="0">
                <a:solidFill>
                  <a:srgbClr val="00B0F0"/>
                </a:solidFill>
                <a:latin typeface="Century Gothic" panose="020B0502020202020204" pitchFamily="34" charset="0"/>
              </a:rPr>
              <a:t>24</a:t>
            </a:r>
            <a:endParaRPr lang="en-GB" b="1" dirty="0">
              <a:solidFill>
                <a:srgbClr val="00B0F0"/>
              </a:solidFill>
              <a:latin typeface="Century Gothic" panose="020B0502020202020204" pitchFamily="34" charset="0"/>
            </a:endParaRPr>
          </a:p>
        </p:txBody>
      </p:sp>
      <p:sp>
        <p:nvSpPr>
          <p:cNvPr id="15" name="TextBox 14">
            <a:extLst>
              <a:ext uri="{FF2B5EF4-FFF2-40B4-BE49-F238E27FC236}">
                <a16:creationId xmlns:a16="http://schemas.microsoft.com/office/drawing/2014/main" id="{E7BBD3BC-D673-47C5-BC7B-97F235902011}"/>
              </a:ext>
            </a:extLst>
          </p:cNvPr>
          <p:cNvSpPr txBox="1"/>
          <p:nvPr/>
        </p:nvSpPr>
        <p:spPr>
          <a:xfrm>
            <a:off x="3973118" y="2700844"/>
            <a:ext cx="1220206" cy="1200329"/>
          </a:xfrm>
          <a:prstGeom prst="rect">
            <a:avLst/>
          </a:prstGeom>
          <a:noFill/>
        </p:spPr>
        <p:txBody>
          <a:bodyPr wrap="none" rtlCol="0">
            <a:spAutoFit/>
          </a:bodyPr>
          <a:lstStyle/>
          <a:p>
            <a:r>
              <a:rPr lang="en-GB" sz="7200" b="1" dirty="0">
                <a:solidFill>
                  <a:srgbClr val="00B050"/>
                </a:solidFill>
                <a:latin typeface="Century Gothic" panose="020B0502020202020204" pitchFamily="34" charset="0"/>
              </a:rPr>
              <a:t>31</a:t>
            </a:r>
            <a:endParaRPr lang="en-GB" b="1" dirty="0">
              <a:solidFill>
                <a:srgbClr val="00B050"/>
              </a:solidFill>
              <a:latin typeface="Century Gothic" panose="020B0502020202020204" pitchFamily="34" charset="0"/>
            </a:endParaRPr>
          </a:p>
        </p:txBody>
      </p:sp>
      <p:sp>
        <p:nvSpPr>
          <p:cNvPr id="16" name="TextBox 15">
            <a:extLst>
              <a:ext uri="{FF2B5EF4-FFF2-40B4-BE49-F238E27FC236}">
                <a16:creationId xmlns:a16="http://schemas.microsoft.com/office/drawing/2014/main" id="{13FEEBF8-1A70-40AF-8FC3-DF23AC88328F}"/>
              </a:ext>
            </a:extLst>
          </p:cNvPr>
          <p:cNvSpPr txBox="1"/>
          <p:nvPr/>
        </p:nvSpPr>
        <p:spPr>
          <a:xfrm>
            <a:off x="6813627" y="2700844"/>
            <a:ext cx="1220206" cy="1200329"/>
          </a:xfrm>
          <a:prstGeom prst="rect">
            <a:avLst/>
          </a:prstGeom>
          <a:noFill/>
        </p:spPr>
        <p:txBody>
          <a:bodyPr wrap="none" rtlCol="0">
            <a:spAutoFit/>
          </a:bodyPr>
          <a:lstStyle/>
          <a:p>
            <a:r>
              <a:rPr lang="en-GB" sz="7200" b="1" dirty="0">
                <a:solidFill>
                  <a:srgbClr val="7030A0"/>
                </a:solidFill>
                <a:latin typeface="Century Gothic" panose="020B0502020202020204" pitchFamily="34" charset="0"/>
              </a:rPr>
              <a:t>48</a:t>
            </a:r>
            <a:endParaRPr lang="en-GB" b="1" dirty="0">
              <a:solidFill>
                <a:srgbClr val="7030A0"/>
              </a:solidFill>
              <a:latin typeface="Century Gothic" panose="020B0502020202020204" pitchFamily="34" charset="0"/>
            </a:endParaRPr>
          </a:p>
        </p:txBody>
      </p:sp>
      <p:sp>
        <p:nvSpPr>
          <p:cNvPr id="17" name="TextBox 16">
            <a:extLst>
              <a:ext uri="{FF2B5EF4-FFF2-40B4-BE49-F238E27FC236}">
                <a16:creationId xmlns:a16="http://schemas.microsoft.com/office/drawing/2014/main" id="{3F88FAE2-06DB-4079-A7AE-D4B8FA7BFA3C}"/>
              </a:ext>
            </a:extLst>
          </p:cNvPr>
          <p:cNvSpPr txBox="1"/>
          <p:nvPr/>
        </p:nvSpPr>
        <p:spPr>
          <a:xfrm>
            <a:off x="2588796" y="4327204"/>
            <a:ext cx="1220206" cy="1200329"/>
          </a:xfrm>
          <a:prstGeom prst="rect">
            <a:avLst/>
          </a:prstGeom>
          <a:noFill/>
        </p:spPr>
        <p:txBody>
          <a:bodyPr wrap="none" rtlCol="0">
            <a:spAutoFit/>
          </a:bodyPr>
          <a:lstStyle/>
          <a:p>
            <a:r>
              <a:rPr lang="en-GB" sz="7200" b="1" dirty="0">
                <a:solidFill>
                  <a:schemeClr val="accent4"/>
                </a:solidFill>
                <a:latin typeface="Century Gothic" panose="020B0502020202020204" pitchFamily="34" charset="0"/>
              </a:rPr>
              <a:t>70</a:t>
            </a:r>
            <a:endParaRPr lang="en-GB" b="1" dirty="0">
              <a:solidFill>
                <a:schemeClr val="accent4"/>
              </a:solidFill>
              <a:latin typeface="Century Gothic" panose="020B0502020202020204" pitchFamily="34" charset="0"/>
            </a:endParaRPr>
          </a:p>
        </p:txBody>
      </p:sp>
      <p:sp>
        <p:nvSpPr>
          <p:cNvPr id="18" name="TextBox 17">
            <a:extLst>
              <a:ext uri="{FF2B5EF4-FFF2-40B4-BE49-F238E27FC236}">
                <a16:creationId xmlns:a16="http://schemas.microsoft.com/office/drawing/2014/main" id="{723114A9-3207-476C-9AB8-552D8BFBE6BE}"/>
              </a:ext>
            </a:extLst>
          </p:cNvPr>
          <p:cNvSpPr txBox="1"/>
          <p:nvPr/>
        </p:nvSpPr>
        <p:spPr>
          <a:xfrm>
            <a:off x="5429305" y="4327204"/>
            <a:ext cx="1220206" cy="1200329"/>
          </a:xfrm>
          <a:prstGeom prst="rect">
            <a:avLst/>
          </a:prstGeom>
          <a:noFill/>
        </p:spPr>
        <p:txBody>
          <a:bodyPr wrap="none" rtlCol="0">
            <a:spAutoFit/>
          </a:bodyPr>
          <a:lstStyle/>
          <a:p>
            <a:r>
              <a:rPr lang="en-GB" sz="7200" b="1" dirty="0">
                <a:solidFill>
                  <a:schemeClr val="accent5">
                    <a:lumMod val="50000"/>
                  </a:schemeClr>
                </a:solidFill>
                <a:latin typeface="Century Gothic" panose="020B0502020202020204" pitchFamily="34" charset="0"/>
              </a:rPr>
              <a:t>86</a:t>
            </a:r>
            <a:endParaRPr lang="en-GB" b="1" dirty="0">
              <a:solidFill>
                <a:schemeClr val="accent5">
                  <a:lumMod val="50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10C59142-1EA2-4212-94DB-4043B6024717}"/>
              </a:ext>
            </a:extLst>
          </p:cNvPr>
          <p:cNvSpPr txBox="1"/>
          <p:nvPr/>
        </p:nvSpPr>
        <p:spPr>
          <a:xfrm>
            <a:off x="460951" y="3624487"/>
            <a:ext cx="2795958" cy="461665"/>
          </a:xfrm>
          <a:prstGeom prst="rect">
            <a:avLst/>
          </a:prstGeom>
          <a:noFill/>
        </p:spPr>
        <p:txBody>
          <a:bodyPr wrap="none" rtlCol="0">
            <a:spAutoFit/>
          </a:bodyPr>
          <a:lstStyle/>
          <a:p>
            <a:r>
              <a:rPr lang="en-GB" sz="2400" b="1" dirty="0">
                <a:solidFill>
                  <a:srgbClr val="FF0000"/>
                </a:solidFill>
                <a:latin typeface="Century Gothic" panose="020B0502020202020204" pitchFamily="34" charset="0"/>
              </a:rPr>
              <a:t>2 tens and 4 ones</a:t>
            </a:r>
            <a:endParaRPr lang="en-GB" sz="600" b="1" dirty="0">
              <a:solidFill>
                <a:srgbClr val="FF0000"/>
              </a:solidFill>
              <a:latin typeface="Century Gothic" panose="020B0502020202020204" pitchFamily="34" charset="0"/>
            </a:endParaRPr>
          </a:p>
        </p:txBody>
      </p:sp>
      <p:sp>
        <p:nvSpPr>
          <p:cNvPr id="20" name="TextBox 19">
            <a:extLst>
              <a:ext uri="{FF2B5EF4-FFF2-40B4-BE49-F238E27FC236}">
                <a16:creationId xmlns:a16="http://schemas.microsoft.com/office/drawing/2014/main" id="{B3E5FE46-AAA9-4C41-B551-565A1B3125A1}"/>
              </a:ext>
            </a:extLst>
          </p:cNvPr>
          <p:cNvSpPr txBox="1"/>
          <p:nvPr/>
        </p:nvSpPr>
        <p:spPr>
          <a:xfrm>
            <a:off x="3365580" y="3624487"/>
            <a:ext cx="2675732" cy="461665"/>
          </a:xfrm>
          <a:prstGeom prst="rect">
            <a:avLst/>
          </a:prstGeom>
          <a:noFill/>
        </p:spPr>
        <p:txBody>
          <a:bodyPr wrap="none" rtlCol="0">
            <a:spAutoFit/>
          </a:bodyPr>
          <a:lstStyle/>
          <a:p>
            <a:r>
              <a:rPr lang="en-GB" sz="2400" b="1" dirty="0">
                <a:solidFill>
                  <a:srgbClr val="FF0000"/>
                </a:solidFill>
                <a:latin typeface="Century Gothic" panose="020B0502020202020204" pitchFamily="34" charset="0"/>
              </a:rPr>
              <a:t>3 tens and 1 one</a:t>
            </a:r>
            <a:endParaRPr lang="en-GB" sz="600" b="1" dirty="0">
              <a:solidFill>
                <a:srgbClr val="FF0000"/>
              </a:solidFill>
              <a:latin typeface="Century Gothic" panose="020B0502020202020204" pitchFamily="34" charset="0"/>
            </a:endParaRPr>
          </a:p>
        </p:txBody>
      </p:sp>
      <p:sp>
        <p:nvSpPr>
          <p:cNvPr id="21" name="TextBox 20">
            <a:extLst>
              <a:ext uri="{FF2B5EF4-FFF2-40B4-BE49-F238E27FC236}">
                <a16:creationId xmlns:a16="http://schemas.microsoft.com/office/drawing/2014/main" id="{3FE5AD8C-D76B-4A2B-BE55-3DD44612186D}"/>
              </a:ext>
            </a:extLst>
          </p:cNvPr>
          <p:cNvSpPr txBox="1"/>
          <p:nvPr/>
        </p:nvSpPr>
        <p:spPr>
          <a:xfrm>
            <a:off x="6154224" y="3624487"/>
            <a:ext cx="2795958" cy="461665"/>
          </a:xfrm>
          <a:prstGeom prst="rect">
            <a:avLst/>
          </a:prstGeom>
          <a:noFill/>
        </p:spPr>
        <p:txBody>
          <a:bodyPr wrap="none" rtlCol="0">
            <a:spAutoFit/>
          </a:bodyPr>
          <a:lstStyle/>
          <a:p>
            <a:r>
              <a:rPr lang="en-GB" sz="2400" b="1" dirty="0">
                <a:solidFill>
                  <a:srgbClr val="FF0000"/>
                </a:solidFill>
                <a:latin typeface="Century Gothic" panose="020B0502020202020204" pitchFamily="34" charset="0"/>
              </a:rPr>
              <a:t>4 tens and 8 ones</a:t>
            </a:r>
            <a:endParaRPr lang="en-GB" sz="600" b="1" dirty="0">
              <a:solidFill>
                <a:srgbClr val="FF0000"/>
              </a:solidFill>
              <a:latin typeface="Century Gothic" panose="020B0502020202020204" pitchFamily="34" charset="0"/>
            </a:endParaRPr>
          </a:p>
        </p:txBody>
      </p:sp>
      <p:sp>
        <p:nvSpPr>
          <p:cNvPr id="22" name="TextBox 21">
            <a:extLst>
              <a:ext uri="{FF2B5EF4-FFF2-40B4-BE49-F238E27FC236}">
                <a16:creationId xmlns:a16="http://schemas.microsoft.com/office/drawing/2014/main" id="{5BE81F68-3E44-4A4A-A28F-FD223936F47A}"/>
              </a:ext>
            </a:extLst>
          </p:cNvPr>
          <p:cNvSpPr txBox="1"/>
          <p:nvPr/>
        </p:nvSpPr>
        <p:spPr>
          <a:xfrm>
            <a:off x="1917137" y="5245365"/>
            <a:ext cx="2795958" cy="461665"/>
          </a:xfrm>
          <a:prstGeom prst="rect">
            <a:avLst/>
          </a:prstGeom>
          <a:noFill/>
        </p:spPr>
        <p:txBody>
          <a:bodyPr wrap="none" rtlCol="0">
            <a:spAutoFit/>
          </a:bodyPr>
          <a:lstStyle/>
          <a:p>
            <a:r>
              <a:rPr lang="en-GB" sz="2400" b="1" dirty="0">
                <a:solidFill>
                  <a:srgbClr val="FF0000"/>
                </a:solidFill>
                <a:latin typeface="Century Gothic" panose="020B0502020202020204" pitchFamily="34" charset="0"/>
              </a:rPr>
              <a:t>7 tens and 0 ones</a:t>
            </a:r>
            <a:endParaRPr lang="en-GB" sz="600" b="1" dirty="0">
              <a:solidFill>
                <a:srgbClr val="FF0000"/>
              </a:solidFill>
              <a:latin typeface="Century Gothic" panose="020B0502020202020204" pitchFamily="34" charset="0"/>
            </a:endParaRPr>
          </a:p>
        </p:txBody>
      </p:sp>
      <p:sp>
        <p:nvSpPr>
          <p:cNvPr id="23" name="TextBox 22">
            <a:extLst>
              <a:ext uri="{FF2B5EF4-FFF2-40B4-BE49-F238E27FC236}">
                <a16:creationId xmlns:a16="http://schemas.microsoft.com/office/drawing/2014/main" id="{70A74669-EC9E-4B92-93B6-4B1A13B1000E}"/>
              </a:ext>
            </a:extLst>
          </p:cNvPr>
          <p:cNvSpPr txBox="1"/>
          <p:nvPr/>
        </p:nvSpPr>
        <p:spPr>
          <a:xfrm>
            <a:off x="4757647" y="5249323"/>
            <a:ext cx="2795958" cy="461665"/>
          </a:xfrm>
          <a:prstGeom prst="rect">
            <a:avLst/>
          </a:prstGeom>
          <a:noFill/>
        </p:spPr>
        <p:txBody>
          <a:bodyPr wrap="none" rtlCol="0">
            <a:spAutoFit/>
          </a:bodyPr>
          <a:lstStyle/>
          <a:p>
            <a:r>
              <a:rPr lang="en-GB" sz="2400" b="1" dirty="0">
                <a:solidFill>
                  <a:srgbClr val="FF0000"/>
                </a:solidFill>
                <a:latin typeface="Century Gothic" panose="020B0502020202020204" pitchFamily="34" charset="0"/>
              </a:rPr>
              <a:t>8 tens and 6 ones</a:t>
            </a:r>
            <a:endParaRPr lang="en-GB" sz="600" b="1" dirty="0">
              <a:solidFill>
                <a:srgbClr val="FF0000"/>
              </a:solidFill>
              <a:latin typeface="Century Gothic" panose="020B0502020202020204" pitchFamily="34" charset="0"/>
            </a:endParaRPr>
          </a:p>
        </p:txBody>
      </p:sp>
      <p:cxnSp>
        <p:nvCxnSpPr>
          <p:cNvPr id="24" name="Straight Connector 23">
            <a:extLst>
              <a:ext uri="{FF2B5EF4-FFF2-40B4-BE49-F238E27FC236}">
                <a16:creationId xmlns:a16="http://schemas.microsoft.com/office/drawing/2014/main" id="{85A55BAB-FCE2-4B88-91D8-886D7DA60E02}"/>
              </a:ext>
            </a:extLst>
          </p:cNvPr>
          <p:cNvCxnSpPr>
            <a:cxnSpLocks/>
          </p:cNvCxnSpPr>
          <p:nvPr/>
        </p:nvCxnSpPr>
        <p:spPr>
          <a:xfrm>
            <a:off x="1725364" y="2795156"/>
            <a:ext cx="0" cy="92479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2CA7779-C442-420C-B642-476BCAF6F714}"/>
              </a:ext>
            </a:extLst>
          </p:cNvPr>
          <p:cNvCxnSpPr>
            <a:cxnSpLocks/>
          </p:cNvCxnSpPr>
          <p:nvPr/>
        </p:nvCxnSpPr>
        <p:spPr>
          <a:xfrm>
            <a:off x="4603173" y="2795156"/>
            <a:ext cx="0" cy="92479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00E18E7-D20C-4D09-AA85-2E968D8BE60A}"/>
              </a:ext>
            </a:extLst>
          </p:cNvPr>
          <p:cNvCxnSpPr>
            <a:cxnSpLocks/>
          </p:cNvCxnSpPr>
          <p:nvPr/>
        </p:nvCxnSpPr>
        <p:spPr>
          <a:xfrm>
            <a:off x="7420197" y="2795156"/>
            <a:ext cx="0" cy="92479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122A4C84-9B7C-47DA-A2C2-00141FA6342B}"/>
              </a:ext>
            </a:extLst>
          </p:cNvPr>
          <p:cNvCxnSpPr>
            <a:cxnSpLocks/>
          </p:cNvCxnSpPr>
          <p:nvPr/>
        </p:nvCxnSpPr>
        <p:spPr>
          <a:xfrm>
            <a:off x="3187875" y="4408600"/>
            <a:ext cx="0" cy="92479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ABD5EBD-BF0D-4930-8B13-F06E8FE4B33B}"/>
              </a:ext>
            </a:extLst>
          </p:cNvPr>
          <p:cNvCxnSpPr>
            <a:cxnSpLocks/>
          </p:cNvCxnSpPr>
          <p:nvPr/>
        </p:nvCxnSpPr>
        <p:spPr>
          <a:xfrm>
            <a:off x="6041427" y="4408600"/>
            <a:ext cx="0" cy="92479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7166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2" name="TextBox 8">
            <a:extLst>
              <a:ext uri="{FF2B5EF4-FFF2-40B4-BE49-F238E27FC236}">
                <a16:creationId xmlns:a16="http://schemas.microsoft.com/office/drawing/2014/main" id="{3827E224-954C-4790-ACBB-C0D6C0FF1F84}"/>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id="{8608A375-E962-4FC0-B08C-D287AEFA60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pic>
        <p:nvPicPr>
          <p:cNvPr id="37" name="Picture 36">
            <a:extLst>
              <a:ext uri="{FF2B5EF4-FFF2-40B4-BE49-F238E27FC236}">
                <a16:creationId xmlns:a16="http://schemas.microsoft.com/office/drawing/2014/main" id="{92598E64-8CB8-425C-AD83-AE7C9BC82166}"/>
              </a:ext>
            </a:extLst>
          </p:cNvPr>
          <p:cNvPicPr>
            <a:picLocks noChangeAspect="1"/>
          </p:cNvPicPr>
          <p:nvPr/>
        </p:nvPicPr>
        <p:blipFill>
          <a:blip r:embed="rId4"/>
          <a:stretch>
            <a:fillRect/>
          </a:stretch>
        </p:blipFill>
        <p:spPr>
          <a:xfrm>
            <a:off x="115438" y="137318"/>
            <a:ext cx="8913124" cy="6322100"/>
          </a:xfrm>
          <a:prstGeom prst="rect">
            <a:avLst/>
          </a:prstGeom>
        </p:spPr>
      </p:pic>
      <p:sp>
        <p:nvSpPr>
          <p:cNvPr id="38" name="Rectangle 37">
            <a:extLst>
              <a:ext uri="{FF2B5EF4-FFF2-40B4-BE49-F238E27FC236}">
                <a16:creationId xmlns:a16="http://schemas.microsoft.com/office/drawing/2014/main" id="{FF63A740-B6D6-47EB-AC12-581E0FC56C65}"/>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True or false? </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graphicFrame>
        <p:nvGraphicFramePr>
          <p:cNvPr id="39" name="Table 38">
            <a:extLst>
              <a:ext uri="{FF2B5EF4-FFF2-40B4-BE49-F238E27FC236}">
                <a16:creationId xmlns:a16="http://schemas.microsoft.com/office/drawing/2014/main" id="{5F189365-91C4-4994-9B31-B094D55DBB50}"/>
              </a:ext>
            </a:extLst>
          </p:cNvPr>
          <p:cNvGraphicFramePr>
            <a:graphicFrameLocks noGrp="1"/>
          </p:cNvGraphicFramePr>
          <p:nvPr>
            <p:extLst>
              <p:ext uri="{D42A27DB-BD31-4B8C-83A1-F6EECF244321}">
                <p14:modId xmlns:p14="http://schemas.microsoft.com/office/powerpoint/2010/main" val="915946397"/>
              </p:ext>
            </p:extLst>
          </p:nvPr>
        </p:nvGraphicFramePr>
        <p:xfrm>
          <a:off x="6240049" y="1560153"/>
          <a:ext cx="2039543" cy="1943286"/>
        </p:xfrm>
        <a:graphic>
          <a:graphicData uri="http://schemas.openxmlformats.org/drawingml/2006/table">
            <a:tbl>
              <a:tblPr firstRow="1" bandRow="1">
                <a:tableStyleId>{5C22544A-7EE6-4342-B048-85BDC9FD1C3A}</a:tableStyleId>
              </a:tblPr>
              <a:tblGrid>
                <a:gridCol w="892300">
                  <a:extLst>
                    <a:ext uri="{9D8B030D-6E8A-4147-A177-3AD203B41FA5}">
                      <a16:colId xmlns:a16="http://schemas.microsoft.com/office/drawing/2014/main" val="2637681619"/>
                    </a:ext>
                  </a:extLst>
                </a:gridCol>
                <a:gridCol w="1147243">
                  <a:extLst>
                    <a:ext uri="{9D8B030D-6E8A-4147-A177-3AD203B41FA5}">
                      <a16:colId xmlns:a16="http://schemas.microsoft.com/office/drawing/2014/main" val="505893286"/>
                    </a:ext>
                  </a:extLst>
                </a:gridCol>
              </a:tblGrid>
              <a:tr h="1008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4300" b="1" dirty="0">
                        <a:solidFill>
                          <a:schemeClr val="tx1"/>
                        </a:solidFill>
                        <a:latin typeface="Century Gothic" panose="020B0502020202020204" pitchFamily="34" charset="0"/>
                      </a:endParaRPr>
                    </a:p>
                  </a:txBody>
                  <a:tcPr marL="220326" marR="220326" marT="110163" marB="110163">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a:solidFill>
                            <a:schemeClr val="tx1"/>
                          </a:solidFill>
                          <a:latin typeface="Century Gothic" panose="020B0502020202020204" pitchFamily="34" charset="0"/>
                        </a:rPr>
                        <a:t>True or false?</a:t>
                      </a:r>
                    </a:p>
                  </a:txBody>
                  <a:tcPr marL="220326" marR="220326" marT="110163" marB="110163"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36816121"/>
                  </a:ext>
                </a:extLst>
              </a:tr>
              <a:tr h="9000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400" b="1" dirty="0">
                          <a:solidFill>
                            <a:schemeClr val="tx1"/>
                          </a:solidFill>
                          <a:latin typeface="Century Gothic" panose="020B0502020202020204" pitchFamily="34" charset="0"/>
                        </a:rPr>
                        <a:t>= 25</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endParaRPr lang="en-US" sz="3200" b="1" dirty="0">
                        <a:solidFill>
                          <a:srgbClr val="FF0000"/>
                        </a:solidFill>
                        <a:latin typeface="Century Gothic" panose="020B0502020202020204" pitchFamily="34" charset="0"/>
                      </a:endParaRPr>
                    </a:p>
                  </a:txBody>
                  <a:tcPr marL="220326" marR="220326" marT="110163" marB="11016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60335129"/>
                  </a:ext>
                </a:extLst>
              </a:tr>
            </a:tbl>
          </a:graphicData>
        </a:graphic>
      </p:graphicFrame>
      <p:graphicFrame>
        <p:nvGraphicFramePr>
          <p:cNvPr id="40" name="Table 39">
            <a:extLst>
              <a:ext uri="{FF2B5EF4-FFF2-40B4-BE49-F238E27FC236}">
                <a16:creationId xmlns:a16="http://schemas.microsoft.com/office/drawing/2014/main" id="{69EE85EC-8818-4490-BBF3-B8BD2B89FE05}"/>
              </a:ext>
            </a:extLst>
          </p:cNvPr>
          <p:cNvGraphicFramePr>
            <a:graphicFrameLocks noGrp="1"/>
          </p:cNvGraphicFramePr>
          <p:nvPr>
            <p:extLst>
              <p:ext uri="{D42A27DB-BD31-4B8C-83A1-F6EECF244321}">
                <p14:modId xmlns:p14="http://schemas.microsoft.com/office/powerpoint/2010/main" val="438486085"/>
              </p:ext>
            </p:extLst>
          </p:nvPr>
        </p:nvGraphicFramePr>
        <p:xfrm>
          <a:off x="6234227" y="3802985"/>
          <a:ext cx="2039543" cy="1943286"/>
        </p:xfrm>
        <a:graphic>
          <a:graphicData uri="http://schemas.openxmlformats.org/drawingml/2006/table">
            <a:tbl>
              <a:tblPr firstRow="1" bandRow="1">
                <a:tableStyleId>{5C22544A-7EE6-4342-B048-85BDC9FD1C3A}</a:tableStyleId>
              </a:tblPr>
              <a:tblGrid>
                <a:gridCol w="892300">
                  <a:extLst>
                    <a:ext uri="{9D8B030D-6E8A-4147-A177-3AD203B41FA5}">
                      <a16:colId xmlns:a16="http://schemas.microsoft.com/office/drawing/2014/main" val="2637681619"/>
                    </a:ext>
                  </a:extLst>
                </a:gridCol>
                <a:gridCol w="1147243">
                  <a:extLst>
                    <a:ext uri="{9D8B030D-6E8A-4147-A177-3AD203B41FA5}">
                      <a16:colId xmlns:a16="http://schemas.microsoft.com/office/drawing/2014/main" val="505893286"/>
                    </a:ext>
                  </a:extLst>
                </a:gridCol>
              </a:tblGrid>
              <a:tr h="1008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4300" b="1" dirty="0">
                        <a:solidFill>
                          <a:schemeClr val="tx1"/>
                        </a:solidFill>
                        <a:latin typeface="Century Gothic" panose="020B0502020202020204" pitchFamily="34" charset="0"/>
                      </a:endParaRPr>
                    </a:p>
                  </a:txBody>
                  <a:tcPr marL="220326" marR="220326" marT="110163" marB="110163">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a:solidFill>
                            <a:schemeClr val="tx1"/>
                          </a:solidFill>
                          <a:latin typeface="Century Gothic" panose="020B0502020202020204" pitchFamily="34" charset="0"/>
                        </a:rPr>
                        <a:t>True or false?</a:t>
                      </a:r>
                    </a:p>
                  </a:txBody>
                  <a:tcPr marL="220326" marR="220326" marT="110163" marB="110163"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36816121"/>
                  </a:ext>
                </a:extLst>
              </a:tr>
              <a:tr h="9000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400" b="1" dirty="0">
                          <a:solidFill>
                            <a:schemeClr val="tx1"/>
                          </a:solidFill>
                          <a:latin typeface="Century Gothic" panose="020B0502020202020204" pitchFamily="34" charset="0"/>
                        </a:rPr>
                        <a:t>= 84</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endParaRPr lang="en-US" sz="3200" b="1" dirty="0">
                        <a:solidFill>
                          <a:srgbClr val="FF0000"/>
                        </a:solidFill>
                        <a:latin typeface="Century Gothic" panose="020B0502020202020204" pitchFamily="34" charset="0"/>
                      </a:endParaRPr>
                    </a:p>
                  </a:txBody>
                  <a:tcPr marL="220326" marR="220326" marT="110163" marB="11016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60335129"/>
                  </a:ext>
                </a:extLst>
              </a:tr>
            </a:tbl>
          </a:graphicData>
        </a:graphic>
      </p:graphicFrame>
    </p:spTree>
    <p:extLst>
      <p:ext uri="{BB962C8B-B14F-4D97-AF65-F5344CB8AC3E}">
        <p14:creationId xmlns:p14="http://schemas.microsoft.com/office/powerpoint/2010/main" val="1209811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2" name="TextBox 8">
            <a:extLst>
              <a:ext uri="{FF2B5EF4-FFF2-40B4-BE49-F238E27FC236}">
                <a16:creationId xmlns:a16="http://schemas.microsoft.com/office/drawing/2014/main" id="{3827E224-954C-4790-ACBB-C0D6C0FF1F84}"/>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id="{8608A375-E962-4FC0-B08C-D287AEFA60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pic>
        <p:nvPicPr>
          <p:cNvPr id="37" name="Picture 36">
            <a:extLst>
              <a:ext uri="{FF2B5EF4-FFF2-40B4-BE49-F238E27FC236}">
                <a16:creationId xmlns:a16="http://schemas.microsoft.com/office/drawing/2014/main" id="{92598E64-8CB8-425C-AD83-AE7C9BC82166}"/>
              </a:ext>
            </a:extLst>
          </p:cNvPr>
          <p:cNvPicPr>
            <a:picLocks noChangeAspect="1"/>
          </p:cNvPicPr>
          <p:nvPr/>
        </p:nvPicPr>
        <p:blipFill>
          <a:blip r:embed="rId4"/>
          <a:stretch>
            <a:fillRect/>
          </a:stretch>
        </p:blipFill>
        <p:spPr>
          <a:xfrm>
            <a:off x="115438" y="137318"/>
            <a:ext cx="8913124" cy="6322100"/>
          </a:xfrm>
          <a:prstGeom prst="rect">
            <a:avLst/>
          </a:prstGeom>
        </p:spPr>
      </p:pic>
      <p:sp>
        <p:nvSpPr>
          <p:cNvPr id="38" name="Rectangle 37">
            <a:extLst>
              <a:ext uri="{FF2B5EF4-FFF2-40B4-BE49-F238E27FC236}">
                <a16:creationId xmlns:a16="http://schemas.microsoft.com/office/drawing/2014/main" id="{FF63A740-B6D6-47EB-AC12-581E0FC56C65}"/>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True or false? </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graphicFrame>
        <p:nvGraphicFramePr>
          <p:cNvPr id="39" name="Table 38">
            <a:extLst>
              <a:ext uri="{FF2B5EF4-FFF2-40B4-BE49-F238E27FC236}">
                <a16:creationId xmlns:a16="http://schemas.microsoft.com/office/drawing/2014/main" id="{5F189365-91C4-4994-9B31-B094D55DBB50}"/>
              </a:ext>
            </a:extLst>
          </p:cNvPr>
          <p:cNvGraphicFramePr>
            <a:graphicFrameLocks noGrp="1"/>
          </p:cNvGraphicFramePr>
          <p:nvPr/>
        </p:nvGraphicFramePr>
        <p:xfrm>
          <a:off x="6240049" y="1560153"/>
          <a:ext cx="2039543" cy="1943286"/>
        </p:xfrm>
        <a:graphic>
          <a:graphicData uri="http://schemas.openxmlformats.org/drawingml/2006/table">
            <a:tbl>
              <a:tblPr firstRow="1" bandRow="1">
                <a:tableStyleId>{5C22544A-7EE6-4342-B048-85BDC9FD1C3A}</a:tableStyleId>
              </a:tblPr>
              <a:tblGrid>
                <a:gridCol w="892300">
                  <a:extLst>
                    <a:ext uri="{9D8B030D-6E8A-4147-A177-3AD203B41FA5}">
                      <a16:colId xmlns:a16="http://schemas.microsoft.com/office/drawing/2014/main" val="2637681619"/>
                    </a:ext>
                  </a:extLst>
                </a:gridCol>
                <a:gridCol w="1147243">
                  <a:extLst>
                    <a:ext uri="{9D8B030D-6E8A-4147-A177-3AD203B41FA5}">
                      <a16:colId xmlns:a16="http://schemas.microsoft.com/office/drawing/2014/main" val="505893286"/>
                    </a:ext>
                  </a:extLst>
                </a:gridCol>
              </a:tblGrid>
              <a:tr h="1008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4300" b="1" dirty="0">
                        <a:solidFill>
                          <a:schemeClr val="tx1"/>
                        </a:solidFill>
                        <a:latin typeface="Century Gothic" panose="020B0502020202020204" pitchFamily="34" charset="0"/>
                      </a:endParaRPr>
                    </a:p>
                  </a:txBody>
                  <a:tcPr marL="220326" marR="220326" marT="110163" marB="110163">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a:solidFill>
                            <a:schemeClr val="tx1"/>
                          </a:solidFill>
                          <a:latin typeface="Century Gothic" panose="020B0502020202020204" pitchFamily="34" charset="0"/>
                        </a:rPr>
                        <a:t>True or false?</a:t>
                      </a:r>
                    </a:p>
                  </a:txBody>
                  <a:tcPr marL="220326" marR="220326" marT="110163" marB="110163"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36816121"/>
                  </a:ext>
                </a:extLst>
              </a:tr>
              <a:tr h="9000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400" b="1" dirty="0">
                          <a:solidFill>
                            <a:schemeClr val="tx1"/>
                          </a:solidFill>
                          <a:latin typeface="Century Gothic" panose="020B0502020202020204" pitchFamily="34" charset="0"/>
                        </a:rPr>
                        <a:t>= 25</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endParaRPr lang="en-US" sz="3200" b="1" dirty="0">
                        <a:solidFill>
                          <a:srgbClr val="FF0000"/>
                        </a:solidFill>
                        <a:latin typeface="Century Gothic" panose="020B0502020202020204" pitchFamily="34" charset="0"/>
                      </a:endParaRPr>
                    </a:p>
                  </a:txBody>
                  <a:tcPr marL="220326" marR="220326" marT="110163" marB="11016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60335129"/>
                  </a:ext>
                </a:extLst>
              </a:tr>
            </a:tbl>
          </a:graphicData>
        </a:graphic>
      </p:graphicFrame>
      <p:graphicFrame>
        <p:nvGraphicFramePr>
          <p:cNvPr id="40" name="Table 39">
            <a:extLst>
              <a:ext uri="{FF2B5EF4-FFF2-40B4-BE49-F238E27FC236}">
                <a16:creationId xmlns:a16="http://schemas.microsoft.com/office/drawing/2014/main" id="{69EE85EC-8818-4490-BBF3-B8BD2B89FE05}"/>
              </a:ext>
            </a:extLst>
          </p:cNvPr>
          <p:cNvGraphicFramePr>
            <a:graphicFrameLocks noGrp="1"/>
          </p:cNvGraphicFramePr>
          <p:nvPr/>
        </p:nvGraphicFramePr>
        <p:xfrm>
          <a:off x="6234227" y="3802985"/>
          <a:ext cx="2039543" cy="1943286"/>
        </p:xfrm>
        <a:graphic>
          <a:graphicData uri="http://schemas.openxmlformats.org/drawingml/2006/table">
            <a:tbl>
              <a:tblPr firstRow="1" bandRow="1">
                <a:tableStyleId>{5C22544A-7EE6-4342-B048-85BDC9FD1C3A}</a:tableStyleId>
              </a:tblPr>
              <a:tblGrid>
                <a:gridCol w="892300">
                  <a:extLst>
                    <a:ext uri="{9D8B030D-6E8A-4147-A177-3AD203B41FA5}">
                      <a16:colId xmlns:a16="http://schemas.microsoft.com/office/drawing/2014/main" val="2637681619"/>
                    </a:ext>
                  </a:extLst>
                </a:gridCol>
                <a:gridCol w="1147243">
                  <a:extLst>
                    <a:ext uri="{9D8B030D-6E8A-4147-A177-3AD203B41FA5}">
                      <a16:colId xmlns:a16="http://schemas.microsoft.com/office/drawing/2014/main" val="505893286"/>
                    </a:ext>
                  </a:extLst>
                </a:gridCol>
              </a:tblGrid>
              <a:tr h="1008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4300" b="1" dirty="0">
                        <a:solidFill>
                          <a:schemeClr val="tx1"/>
                        </a:solidFill>
                        <a:latin typeface="Century Gothic" panose="020B0502020202020204" pitchFamily="34" charset="0"/>
                      </a:endParaRPr>
                    </a:p>
                  </a:txBody>
                  <a:tcPr marL="220326" marR="220326" marT="110163" marB="110163">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a:solidFill>
                            <a:schemeClr val="tx1"/>
                          </a:solidFill>
                          <a:latin typeface="Century Gothic" panose="020B0502020202020204" pitchFamily="34" charset="0"/>
                        </a:rPr>
                        <a:t>True or false?</a:t>
                      </a:r>
                    </a:p>
                  </a:txBody>
                  <a:tcPr marL="220326" marR="220326" marT="110163" marB="110163"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36816121"/>
                  </a:ext>
                </a:extLst>
              </a:tr>
              <a:tr h="9000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400" b="1" dirty="0">
                          <a:solidFill>
                            <a:schemeClr val="tx1"/>
                          </a:solidFill>
                          <a:latin typeface="Century Gothic" panose="020B0502020202020204" pitchFamily="34" charset="0"/>
                        </a:rPr>
                        <a:t>= 84</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endParaRPr lang="en-US" sz="3200" b="1" dirty="0">
                        <a:solidFill>
                          <a:srgbClr val="FF0000"/>
                        </a:solidFill>
                        <a:latin typeface="Century Gothic" panose="020B0502020202020204" pitchFamily="34" charset="0"/>
                      </a:endParaRPr>
                    </a:p>
                  </a:txBody>
                  <a:tcPr marL="220326" marR="220326" marT="110163" marB="11016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60335129"/>
                  </a:ext>
                </a:extLst>
              </a:tr>
            </a:tbl>
          </a:graphicData>
        </a:graphic>
      </p:graphicFrame>
      <p:sp>
        <p:nvSpPr>
          <p:cNvPr id="9" name="Rectangle 8">
            <a:extLst>
              <a:ext uri="{FF2B5EF4-FFF2-40B4-BE49-F238E27FC236}">
                <a16:creationId xmlns:a16="http://schemas.microsoft.com/office/drawing/2014/main" id="{D6C00275-37A8-429D-B177-A66476757324}"/>
              </a:ext>
            </a:extLst>
          </p:cNvPr>
          <p:cNvSpPr/>
          <p:nvPr/>
        </p:nvSpPr>
        <p:spPr>
          <a:xfrm>
            <a:off x="5552066" y="5837977"/>
            <a:ext cx="2941831" cy="400110"/>
          </a:xfrm>
          <a:prstGeom prst="rect">
            <a:avLst/>
          </a:prstGeom>
        </p:spPr>
        <p:txBody>
          <a:bodyPr wrap="none">
            <a:spAutoFit/>
          </a:bodyPr>
          <a:lstStyle/>
          <a:p>
            <a:pPr lvl="0" algn="ctr" defTabSz="685800">
              <a:defRPr/>
            </a:pPr>
            <a:r>
              <a:rPr lang="en-US" sz="2000" b="1" dirty="0">
                <a:solidFill>
                  <a:srgbClr val="FF0000"/>
                </a:solidFill>
                <a:latin typeface="Century Gothic" panose="020B0502020202020204" pitchFamily="34" charset="0"/>
              </a:rPr>
              <a:t>9 tens and 4 ones = 94</a:t>
            </a:r>
          </a:p>
        </p:txBody>
      </p:sp>
      <p:sp>
        <p:nvSpPr>
          <p:cNvPr id="2" name="Rectangle 1">
            <a:extLst>
              <a:ext uri="{FF2B5EF4-FFF2-40B4-BE49-F238E27FC236}">
                <a16:creationId xmlns:a16="http://schemas.microsoft.com/office/drawing/2014/main" id="{F346A9A4-FDD7-4EB5-AAF4-EFC3EA95758A}"/>
              </a:ext>
            </a:extLst>
          </p:cNvPr>
          <p:cNvSpPr/>
          <p:nvPr/>
        </p:nvSpPr>
        <p:spPr>
          <a:xfrm>
            <a:off x="7399646" y="2870516"/>
            <a:ext cx="639919" cy="369332"/>
          </a:xfrm>
          <a:prstGeom prst="rect">
            <a:avLst/>
          </a:prstGeom>
        </p:spPr>
        <p:txBody>
          <a:bodyPr wrap="none">
            <a:spAutoFit/>
          </a:bodyPr>
          <a:lstStyle/>
          <a:p>
            <a:pPr algn="ctr"/>
            <a:r>
              <a:rPr lang="en-US" b="1" dirty="0">
                <a:solidFill>
                  <a:srgbClr val="FF0000"/>
                </a:solidFill>
                <a:latin typeface="Century Gothic" panose="020B0502020202020204" pitchFamily="34" charset="0"/>
              </a:rPr>
              <a:t>True</a:t>
            </a:r>
          </a:p>
        </p:txBody>
      </p:sp>
      <p:sp>
        <p:nvSpPr>
          <p:cNvPr id="3" name="Rectangle 2">
            <a:extLst>
              <a:ext uri="{FF2B5EF4-FFF2-40B4-BE49-F238E27FC236}">
                <a16:creationId xmlns:a16="http://schemas.microsoft.com/office/drawing/2014/main" id="{640B39DE-0B6D-4362-B7CE-90320344E390}"/>
              </a:ext>
            </a:extLst>
          </p:cNvPr>
          <p:cNvSpPr/>
          <p:nvPr/>
        </p:nvSpPr>
        <p:spPr>
          <a:xfrm>
            <a:off x="7343540" y="5113181"/>
            <a:ext cx="752129" cy="369332"/>
          </a:xfrm>
          <a:prstGeom prst="rect">
            <a:avLst/>
          </a:prstGeom>
        </p:spPr>
        <p:txBody>
          <a:bodyPr wrap="none">
            <a:spAutoFit/>
          </a:bodyPr>
          <a:lstStyle/>
          <a:p>
            <a:pPr algn="ctr"/>
            <a:r>
              <a:rPr lang="en-US" b="1" dirty="0">
                <a:solidFill>
                  <a:srgbClr val="FF0000"/>
                </a:solidFill>
                <a:latin typeface="Century Gothic" panose="020B0502020202020204" pitchFamily="34" charset="0"/>
              </a:rPr>
              <a:t>False</a:t>
            </a:r>
          </a:p>
        </p:txBody>
      </p:sp>
    </p:spTree>
    <p:extLst>
      <p:ext uri="{BB962C8B-B14F-4D97-AF65-F5344CB8AC3E}">
        <p14:creationId xmlns:p14="http://schemas.microsoft.com/office/powerpoint/2010/main" val="2304541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prstClr val="black"/>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Complete these part whole models</a:t>
            </a:r>
          </a:p>
          <a:p>
            <a:pPr lvl="0" algn="ctr"/>
            <a:endParaRPr lang="en-GB" sz="2000" b="1" dirty="0">
              <a:solidFill>
                <a:schemeClr val="tx1"/>
              </a:solidFill>
              <a:latin typeface="Century Gothic" panose="020B0502020202020204" pitchFamily="34" charset="0"/>
            </a:endParaRPr>
          </a:p>
        </p:txBody>
      </p:sp>
      <p:sp>
        <p:nvSpPr>
          <p:cNvPr id="12" name="TextBox 8">
            <a:extLst>
              <a:ext uri="{FF2B5EF4-FFF2-40B4-BE49-F238E27FC236}">
                <a16:creationId xmlns:a16="http://schemas.microsoft.com/office/drawing/2014/main" id="{AC5C0CF4-CF2B-4A6A-AC72-2A9D9CD44478}"/>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id="{B563EAB7-B85C-4C72-B2E8-256ABB6169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sp>
        <p:nvSpPr>
          <p:cNvPr id="14" name="Oval 13">
            <a:extLst>
              <a:ext uri="{FF2B5EF4-FFF2-40B4-BE49-F238E27FC236}">
                <a16:creationId xmlns:a16="http://schemas.microsoft.com/office/drawing/2014/main" id="{DDDBF08B-12F4-4179-809A-554EB06DA758}"/>
              </a:ext>
            </a:extLst>
          </p:cNvPr>
          <p:cNvSpPr/>
          <p:nvPr/>
        </p:nvSpPr>
        <p:spPr>
          <a:xfrm>
            <a:off x="1589993" y="1458650"/>
            <a:ext cx="1744230" cy="1712078"/>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7B4257A4-56F1-42EB-BCD8-CBCCD03AEDE7}"/>
              </a:ext>
            </a:extLst>
          </p:cNvPr>
          <p:cNvSpPr/>
          <p:nvPr/>
        </p:nvSpPr>
        <p:spPr>
          <a:xfrm>
            <a:off x="505343" y="3753036"/>
            <a:ext cx="1744230" cy="1712078"/>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A787E9B-0FAB-4AEA-81FF-1DC3C58EE7AF}"/>
              </a:ext>
            </a:extLst>
          </p:cNvPr>
          <p:cNvSpPr/>
          <p:nvPr/>
        </p:nvSpPr>
        <p:spPr>
          <a:xfrm>
            <a:off x="2685630" y="3761621"/>
            <a:ext cx="1744230" cy="1712078"/>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7" name="Table 16">
            <a:extLst>
              <a:ext uri="{FF2B5EF4-FFF2-40B4-BE49-F238E27FC236}">
                <a16:creationId xmlns:a16="http://schemas.microsoft.com/office/drawing/2014/main" id="{D515B11D-17A2-43B9-93BF-76EBF1C68706}"/>
              </a:ext>
            </a:extLst>
          </p:cNvPr>
          <p:cNvGraphicFramePr>
            <a:graphicFrameLocks noGrp="1"/>
          </p:cNvGraphicFramePr>
          <p:nvPr>
            <p:extLst>
              <p:ext uri="{D42A27DB-BD31-4B8C-83A1-F6EECF244321}">
                <p14:modId xmlns:p14="http://schemas.microsoft.com/office/powerpoint/2010/main" val="3439050260"/>
              </p:ext>
            </p:extLst>
          </p:nvPr>
        </p:nvGraphicFramePr>
        <p:xfrm>
          <a:off x="1924897" y="1934099"/>
          <a:ext cx="1173542" cy="699299"/>
        </p:xfrm>
        <a:graphic>
          <a:graphicData uri="http://schemas.openxmlformats.org/drawingml/2006/table">
            <a:tbl>
              <a:tblPr firstRow="1" bandRow="1">
                <a:tableStyleId>{5C22544A-7EE6-4342-B048-85BDC9FD1C3A}</a:tableStyleId>
              </a:tblPr>
              <a:tblGrid>
                <a:gridCol w="586771">
                  <a:extLst>
                    <a:ext uri="{9D8B030D-6E8A-4147-A177-3AD203B41FA5}">
                      <a16:colId xmlns:a16="http://schemas.microsoft.com/office/drawing/2014/main" val="3697898179"/>
                    </a:ext>
                  </a:extLst>
                </a:gridCol>
                <a:gridCol w="586771">
                  <a:extLst>
                    <a:ext uri="{9D8B030D-6E8A-4147-A177-3AD203B41FA5}">
                      <a16:colId xmlns:a16="http://schemas.microsoft.com/office/drawing/2014/main" val="3209257620"/>
                    </a:ext>
                  </a:extLst>
                </a:gridCol>
              </a:tblGrid>
              <a:tr h="699299">
                <a:tc>
                  <a:txBody>
                    <a:bodyPr/>
                    <a:lstStyle/>
                    <a:p>
                      <a:pPr algn="ctr"/>
                      <a:endParaRPr lang="en-US" sz="3000" dirty="0">
                        <a:solidFill>
                          <a:srgbClr val="FF0000"/>
                        </a:solidFill>
                        <a:latin typeface="SassoonCRInfantMedium" panose="02000603020000020003" pitchFamily="2" charset="77"/>
                      </a:endParaRPr>
                    </a:p>
                  </a:txBody>
                  <a:tcPr marL="231492" marR="231492" marT="115746" marB="115746"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000" dirty="0">
                          <a:solidFill>
                            <a:schemeClr val="tx1"/>
                          </a:solidFill>
                          <a:latin typeface="Century Gothic" panose="020B0502020202020204" pitchFamily="34" charset="0"/>
                        </a:rPr>
                        <a:t>3</a:t>
                      </a:r>
                    </a:p>
                  </a:txBody>
                  <a:tcPr marL="231492" marR="231492" marT="115746" marB="115746"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915094"/>
                  </a:ext>
                </a:extLst>
              </a:tr>
            </a:tbl>
          </a:graphicData>
        </a:graphic>
      </p:graphicFrame>
      <p:cxnSp>
        <p:nvCxnSpPr>
          <p:cNvPr id="18" name="Straight Connector 17">
            <a:extLst>
              <a:ext uri="{FF2B5EF4-FFF2-40B4-BE49-F238E27FC236}">
                <a16:creationId xmlns:a16="http://schemas.microsoft.com/office/drawing/2014/main" id="{A668B978-4018-4313-A103-CDC1429F6C73}"/>
              </a:ext>
            </a:extLst>
          </p:cNvPr>
          <p:cNvCxnSpPr>
            <a:cxnSpLocks/>
            <a:stCxn id="14" idx="3"/>
            <a:endCxn id="15" idx="0"/>
          </p:cNvCxnSpPr>
          <p:nvPr/>
        </p:nvCxnSpPr>
        <p:spPr>
          <a:xfrm flipH="1">
            <a:off x="1377458" y="2920000"/>
            <a:ext cx="467972" cy="8330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D29D1FA-5A36-40C2-855A-7A998D121443}"/>
              </a:ext>
            </a:extLst>
          </p:cNvPr>
          <p:cNvCxnSpPr>
            <a:cxnSpLocks/>
            <a:stCxn id="14" idx="5"/>
            <a:endCxn id="16" idx="0"/>
          </p:cNvCxnSpPr>
          <p:nvPr/>
        </p:nvCxnSpPr>
        <p:spPr>
          <a:xfrm>
            <a:off x="3078786" y="2920000"/>
            <a:ext cx="478959" cy="8416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E7A003AF-2579-4BE2-84C7-DE51660654D6}"/>
              </a:ext>
            </a:extLst>
          </p:cNvPr>
          <p:cNvSpPr/>
          <p:nvPr/>
        </p:nvSpPr>
        <p:spPr>
          <a:xfrm>
            <a:off x="5818712" y="1458650"/>
            <a:ext cx="1744230" cy="1712078"/>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93D78745-0E6D-4C72-A8DF-809CB1C76AFC}"/>
              </a:ext>
            </a:extLst>
          </p:cNvPr>
          <p:cNvSpPr/>
          <p:nvPr/>
        </p:nvSpPr>
        <p:spPr>
          <a:xfrm>
            <a:off x="4880805" y="3760804"/>
            <a:ext cx="1744230" cy="1712078"/>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07CD036A-B1A7-459E-9D83-3FA03DDAFF85}"/>
              </a:ext>
            </a:extLst>
          </p:cNvPr>
          <p:cNvSpPr/>
          <p:nvPr/>
        </p:nvSpPr>
        <p:spPr>
          <a:xfrm>
            <a:off x="6822830" y="3753243"/>
            <a:ext cx="1744230" cy="1712078"/>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4" name="Table 23">
            <a:extLst>
              <a:ext uri="{FF2B5EF4-FFF2-40B4-BE49-F238E27FC236}">
                <a16:creationId xmlns:a16="http://schemas.microsoft.com/office/drawing/2014/main" id="{892C1E63-538F-4EB7-B096-7E12721A6988}"/>
              </a:ext>
            </a:extLst>
          </p:cNvPr>
          <p:cNvGraphicFramePr>
            <a:graphicFrameLocks noGrp="1"/>
          </p:cNvGraphicFramePr>
          <p:nvPr>
            <p:extLst>
              <p:ext uri="{D42A27DB-BD31-4B8C-83A1-F6EECF244321}">
                <p14:modId xmlns:p14="http://schemas.microsoft.com/office/powerpoint/2010/main" val="383829025"/>
              </p:ext>
            </p:extLst>
          </p:nvPr>
        </p:nvGraphicFramePr>
        <p:xfrm>
          <a:off x="6104056" y="1934100"/>
          <a:ext cx="1173542" cy="699299"/>
        </p:xfrm>
        <a:graphic>
          <a:graphicData uri="http://schemas.openxmlformats.org/drawingml/2006/table">
            <a:tbl>
              <a:tblPr firstRow="1" bandRow="1">
                <a:tableStyleId>{5C22544A-7EE6-4342-B048-85BDC9FD1C3A}</a:tableStyleId>
              </a:tblPr>
              <a:tblGrid>
                <a:gridCol w="586771">
                  <a:extLst>
                    <a:ext uri="{9D8B030D-6E8A-4147-A177-3AD203B41FA5}">
                      <a16:colId xmlns:a16="http://schemas.microsoft.com/office/drawing/2014/main" val="3697898179"/>
                    </a:ext>
                  </a:extLst>
                </a:gridCol>
                <a:gridCol w="586771">
                  <a:extLst>
                    <a:ext uri="{9D8B030D-6E8A-4147-A177-3AD203B41FA5}">
                      <a16:colId xmlns:a16="http://schemas.microsoft.com/office/drawing/2014/main" val="3209257620"/>
                    </a:ext>
                  </a:extLst>
                </a:gridCol>
              </a:tblGrid>
              <a:tr h="699299">
                <a:tc>
                  <a:txBody>
                    <a:bodyPr/>
                    <a:lstStyle/>
                    <a:p>
                      <a:pPr algn="ctr"/>
                      <a:r>
                        <a:rPr lang="en-US" sz="3000" dirty="0">
                          <a:solidFill>
                            <a:schemeClr val="tx1"/>
                          </a:solidFill>
                          <a:latin typeface="Century Gothic" panose="020B0502020202020204" pitchFamily="34" charset="0"/>
                        </a:rPr>
                        <a:t>3</a:t>
                      </a:r>
                    </a:p>
                  </a:txBody>
                  <a:tcPr marL="231492" marR="231492" marT="115746" marB="115746"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0" dirty="0">
                        <a:solidFill>
                          <a:srgbClr val="FF0000"/>
                        </a:solidFill>
                        <a:latin typeface="Century Gothic" panose="020B0502020202020204" pitchFamily="34" charset="0"/>
                      </a:endParaRPr>
                    </a:p>
                  </a:txBody>
                  <a:tcPr marL="231492" marR="231492" marT="115746" marB="115746"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915094"/>
                  </a:ext>
                </a:extLst>
              </a:tr>
            </a:tbl>
          </a:graphicData>
        </a:graphic>
      </p:graphicFrame>
      <p:cxnSp>
        <p:nvCxnSpPr>
          <p:cNvPr id="25" name="Straight Connector 24">
            <a:extLst>
              <a:ext uri="{FF2B5EF4-FFF2-40B4-BE49-F238E27FC236}">
                <a16:creationId xmlns:a16="http://schemas.microsoft.com/office/drawing/2014/main" id="{CA404454-74B3-48DD-9E08-88B693B8D956}"/>
              </a:ext>
            </a:extLst>
          </p:cNvPr>
          <p:cNvCxnSpPr>
            <a:cxnSpLocks/>
            <a:stCxn id="21" idx="3"/>
            <a:endCxn id="22" idx="0"/>
          </p:cNvCxnSpPr>
          <p:nvPr/>
        </p:nvCxnSpPr>
        <p:spPr>
          <a:xfrm flipH="1">
            <a:off x="5752920" y="2920000"/>
            <a:ext cx="321229" cy="8408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2387F9F-7EB1-4089-A10F-91AE758543AD}"/>
              </a:ext>
            </a:extLst>
          </p:cNvPr>
          <p:cNvCxnSpPr>
            <a:cxnSpLocks/>
            <a:stCxn id="21" idx="5"/>
            <a:endCxn id="23" idx="0"/>
          </p:cNvCxnSpPr>
          <p:nvPr/>
        </p:nvCxnSpPr>
        <p:spPr>
          <a:xfrm>
            <a:off x="7307505" y="2920000"/>
            <a:ext cx="387440" cy="8332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D601A603-4ABE-4973-9F6E-CD9D6D055207}"/>
              </a:ext>
            </a:extLst>
          </p:cNvPr>
          <p:cNvGrpSpPr/>
          <p:nvPr/>
        </p:nvGrpSpPr>
        <p:grpSpPr>
          <a:xfrm>
            <a:off x="564989" y="3850348"/>
            <a:ext cx="1496995" cy="1524292"/>
            <a:chOff x="-3139808" y="2780822"/>
            <a:chExt cx="1496995" cy="1524292"/>
          </a:xfrm>
        </p:grpSpPr>
        <p:sp>
          <p:nvSpPr>
            <p:cNvPr id="51" name="Oval 50">
              <a:extLst>
                <a:ext uri="{FF2B5EF4-FFF2-40B4-BE49-F238E27FC236}">
                  <a16:creationId xmlns:a16="http://schemas.microsoft.com/office/drawing/2014/main" id="{CA1E3D31-7024-478C-B14B-4D815C721130}"/>
                </a:ext>
              </a:extLst>
            </p:cNvPr>
            <p:cNvSpPr/>
            <p:nvPr/>
          </p:nvSpPr>
          <p:spPr>
            <a:xfrm>
              <a:off x="-2182813" y="3605586"/>
              <a:ext cx="540000" cy="54000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10</a:t>
              </a:r>
            </a:p>
          </p:txBody>
        </p:sp>
        <p:sp>
          <p:nvSpPr>
            <p:cNvPr id="52" name="Oval 51">
              <a:extLst>
                <a:ext uri="{FF2B5EF4-FFF2-40B4-BE49-F238E27FC236}">
                  <a16:creationId xmlns:a16="http://schemas.microsoft.com/office/drawing/2014/main" id="{38CDF793-D018-414A-AB05-2F7CA13643B6}"/>
                </a:ext>
              </a:extLst>
            </p:cNvPr>
            <p:cNvSpPr/>
            <p:nvPr/>
          </p:nvSpPr>
          <p:spPr>
            <a:xfrm>
              <a:off x="-2772300" y="3759572"/>
              <a:ext cx="540000" cy="545542"/>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10</a:t>
              </a:r>
            </a:p>
          </p:txBody>
        </p:sp>
        <p:sp>
          <p:nvSpPr>
            <p:cNvPr id="53" name="Oval 52">
              <a:extLst>
                <a:ext uri="{FF2B5EF4-FFF2-40B4-BE49-F238E27FC236}">
                  <a16:creationId xmlns:a16="http://schemas.microsoft.com/office/drawing/2014/main" id="{A201A72C-F4B1-4BC2-B8D2-44A000DCD799}"/>
                </a:ext>
              </a:extLst>
            </p:cNvPr>
            <p:cNvSpPr/>
            <p:nvPr/>
          </p:nvSpPr>
          <p:spPr>
            <a:xfrm>
              <a:off x="-3139808" y="3280182"/>
              <a:ext cx="540000" cy="54000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10</a:t>
              </a:r>
            </a:p>
          </p:txBody>
        </p:sp>
        <p:sp>
          <p:nvSpPr>
            <p:cNvPr id="54" name="Oval 53">
              <a:extLst>
                <a:ext uri="{FF2B5EF4-FFF2-40B4-BE49-F238E27FC236}">
                  <a16:creationId xmlns:a16="http://schemas.microsoft.com/office/drawing/2014/main" id="{8815907E-E791-45EE-998E-87F09D248343}"/>
                </a:ext>
              </a:extLst>
            </p:cNvPr>
            <p:cNvSpPr/>
            <p:nvPr/>
          </p:nvSpPr>
          <p:spPr>
            <a:xfrm>
              <a:off x="-2204760" y="2987944"/>
              <a:ext cx="540000" cy="54000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10</a:t>
              </a:r>
            </a:p>
          </p:txBody>
        </p:sp>
        <p:sp>
          <p:nvSpPr>
            <p:cNvPr id="55" name="Oval 54">
              <a:extLst>
                <a:ext uri="{FF2B5EF4-FFF2-40B4-BE49-F238E27FC236}">
                  <a16:creationId xmlns:a16="http://schemas.microsoft.com/office/drawing/2014/main" id="{6E566431-5C09-4D1B-AF54-644EFC582488}"/>
                </a:ext>
              </a:extLst>
            </p:cNvPr>
            <p:cNvSpPr/>
            <p:nvPr/>
          </p:nvSpPr>
          <p:spPr>
            <a:xfrm>
              <a:off x="-2773750" y="2780822"/>
              <a:ext cx="540000" cy="54000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10</a:t>
              </a:r>
            </a:p>
          </p:txBody>
        </p:sp>
      </p:grpSp>
      <p:sp>
        <p:nvSpPr>
          <p:cNvPr id="61" name="Oval 60">
            <a:extLst>
              <a:ext uri="{FF2B5EF4-FFF2-40B4-BE49-F238E27FC236}">
                <a16:creationId xmlns:a16="http://schemas.microsoft.com/office/drawing/2014/main" id="{50E3E217-D41E-4043-8799-CAD793EA637C}"/>
              </a:ext>
            </a:extLst>
          </p:cNvPr>
          <p:cNvSpPr/>
          <p:nvPr/>
        </p:nvSpPr>
        <p:spPr>
          <a:xfrm>
            <a:off x="6980856" y="4384046"/>
            <a:ext cx="540000" cy="540000"/>
          </a:xfrm>
          <a:prstGeom prst="ellipse">
            <a:avLst/>
          </a:prstGeom>
          <a:solidFill>
            <a:srgbClr val="C5E0B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a:t>
            </a:r>
          </a:p>
        </p:txBody>
      </p:sp>
      <p:sp>
        <p:nvSpPr>
          <p:cNvPr id="62" name="Oval 61">
            <a:extLst>
              <a:ext uri="{FF2B5EF4-FFF2-40B4-BE49-F238E27FC236}">
                <a16:creationId xmlns:a16="http://schemas.microsoft.com/office/drawing/2014/main" id="{CE938C8D-C44A-41C7-BAFB-FEB8816EFDED}"/>
              </a:ext>
            </a:extLst>
          </p:cNvPr>
          <p:cNvSpPr/>
          <p:nvPr/>
        </p:nvSpPr>
        <p:spPr>
          <a:xfrm>
            <a:off x="7472160" y="4793706"/>
            <a:ext cx="540000" cy="540000"/>
          </a:xfrm>
          <a:prstGeom prst="ellipse">
            <a:avLst/>
          </a:prstGeom>
          <a:solidFill>
            <a:srgbClr val="C5E0B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a:t>
            </a:r>
          </a:p>
        </p:txBody>
      </p:sp>
      <p:sp>
        <p:nvSpPr>
          <p:cNvPr id="63" name="Oval 62">
            <a:extLst>
              <a:ext uri="{FF2B5EF4-FFF2-40B4-BE49-F238E27FC236}">
                <a16:creationId xmlns:a16="http://schemas.microsoft.com/office/drawing/2014/main" id="{B997438E-A27D-4830-B1DB-CCC05BC6EBB2}"/>
              </a:ext>
            </a:extLst>
          </p:cNvPr>
          <p:cNvSpPr/>
          <p:nvPr/>
        </p:nvSpPr>
        <p:spPr>
          <a:xfrm>
            <a:off x="7915448" y="4345915"/>
            <a:ext cx="540000" cy="540000"/>
          </a:xfrm>
          <a:prstGeom prst="ellipse">
            <a:avLst/>
          </a:prstGeom>
          <a:solidFill>
            <a:srgbClr val="C5E0B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a:t>
            </a:r>
          </a:p>
        </p:txBody>
      </p:sp>
      <p:sp>
        <p:nvSpPr>
          <p:cNvPr id="64" name="Oval 63">
            <a:extLst>
              <a:ext uri="{FF2B5EF4-FFF2-40B4-BE49-F238E27FC236}">
                <a16:creationId xmlns:a16="http://schemas.microsoft.com/office/drawing/2014/main" id="{E2A9FABB-CD48-4593-8F70-A3C52B0AECB7}"/>
              </a:ext>
            </a:extLst>
          </p:cNvPr>
          <p:cNvSpPr/>
          <p:nvPr/>
        </p:nvSpPr>
        <p:spPr>
          <a:xfrm>
            <a:off x="7417375" y="3907378"/>
            <a:ext cx="540000" cy="540000"/>
          </a:xfrm>
          <a:prstGeom prst="ellipse">
            <a:avLst/>
          </a:prstGeom>
          <a:solidFill>
            <a:srgbClr val="C5E0B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a:t>
            </a:r>
          </a:p>
        </p:txBody>
      </p:sp>
    </p:spTree>
    <p:extLst>
      <p:ext uri="{BB962C8B-B14F-4D97-AF65-F5344CB8AC3E}">
        <p14:creationId xmlns:p14="http://schemas.microsoft.com/office/powerpoint/2010/main" val="1071900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prstClr val="black"/>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Complete these part whole models</a:t>
            </a:r>
          </a:p>
          <a:p>
            <a:pPr lvl="0" algn="ctr"/>
            <a:endParaRPr lang="en-GB" sz="2000" b="1" dirty="0">
              <a:solidFill>
                <a:schemeClr val="tx1"/>
              </a:solidFill>
              <a:latin typeface="Century Gothic" panose="020B0502020202020204" pitchFamily="34" charset="0"/>
            </a:endParaRPr>
          </a:p>
        </p:txBody>
      </p:sp>
      <p:sp>
        <p:nvSpPr>
          <p:cNvPr id="12" name="TextBox 8">
            <a:extLst>
              <a:ext uri="{FF2B5EF4-FFF2-40B4-BE49-F238E27FC236}">
                <a16:creationId xmlns:a16="http://schemas.microsoft.com/office/drawing/2014/main" id="{AC5C0CF4-CF2B-4A6A-AC72-2A9D9CD44478}"/>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id="{B563EAB7-B85C-4C72-B2E8-256ABB6169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sp>
        <p:nvSpPr>
          <p:cNvPr id="14" name="Oval 13">
            <a:extLst>
              <a:ext uri="{FF2B5EF4-FFF2-40B4-BE49-F238E27FC236}">
                <a16:creationId xmlns:a16="http://schemas.microsoft.com/office/drawing/2014/main" id="{DDDBF08B-12F4-4179-809A-554EB06DA758}"/>
              </a:ext>
            </a:extLst>
          </p:cNvPr>
          <p:cNvSpPr/>
          <p:nvPr/>
        </p:nvSpPr>
        <p:spPr>
          <a:xfrm>
            <a:off x="1589993" y="1458650"/>
            <a:ext cx="1744230" cy="1712078"/>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7B4257A4-56F1-42EB-BCD8-CBCCD03AEDE7}"/>
              </a:ext>
            </a:extLst>
          </p:cNvPr>
          <p:cNvSpPr/>
          <p:nvPr/>
        </p:nvSpPr>
        <p:spPr>
          <a:xfrm>
            <a:off x="505343" y="3753036"/>
            <a:ext cx="1744230" cy="1712078"/>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A787E9B-0FAB-4AEA-81FF-1DC3C58EE7AF}"/>
              </a:ext>
            </a:extLst>
          </p:cNvPr>
          <p:cNvSpPr/>
          <p:nvPr/>
        </p:nvSpPr>
        <p:spPr>
          <a:xfrm>
            <a:off x="2685630" y="3761621"/>
            <a:ext cx="1744230" cy="1712078"/>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7" name="Table 16">
            <a:extLst>
              <a:ext uri="{FF2B5EF4-FFF2-40B4-BE49-F238E27FC236}">
                <a16:creationId xmlns:a16="http://schemas.microsoft.com/office/drawing/2014/main" id="{D515B11D-17A2-43B9-93BF-76EBF1C68706}"/>
              </a:ext>
            </a:extLst>
          </p:cNvPr>
          <p:cNvGraphicFramePr>
            <a:graphicFrameLocks noGrp="1"/>
          </p:cNvGraphicFramePr>
          <p:nvPr>
            <p:extLst>
              <p:ext uri="{D42A27DB-BD31-4B8C-83A1-F6EECF244321}">
                <p14:modId xmlns:p14="http://schemas.microsoft.com/office/powerpoint/2010/main" val="1731958879"/>
              </p:ext>
            </p:extLst>
          </p:nvPr>
        </p:nvGraphicFramePr>
        <p:xfrm>
          <a:off x="1924897" y="1934099"/>
          <a:ext cx="1173542" cy="699299"/>
        </p:xfrm>
        <a:graphic>
          <a:graphicData uri="http://schemas.openxmlformats.org/drawingml/2006/table">
            <a:tbl>
              <a:tblPr firstRow="1" bandRow="1">
                <a:tableStyleId>{5C22544A-7EE6-4342-B048-85BDC9FD1C3A}</a:tableStyleId>
              </a:tblPr>
              <a:tblGrid>
                <a:gridCol w="586771">
                  <a:extLst>
                    <a:ext uri="{9D8B030D-6E8A-4147-A177-3AD203B41FA5}">
                      <a16:colId xmlns:a16="http://schemas.microsoft.com/office/drawing/2014/main" val="3697898179"/>
                    </a:ext>
                  </a:extLst>
                </a:gridCol>
                <a:gridCol w="586771">
                  <a:extLst>
                    <a:ext uri="{9D8B030D-6E8A-4147-A177-3AD203B41FA5}">
                      <a16:colId xmlns:a16="http://schemas.microsoft.com/office/drawing/2014/main" val="3209257620"/>
                    </a:ext>
                  </a:extLst>
                </a:gridCol>
              </a:tblGrid>
              <a:tr h="699299">
                <a:tc>
                  <a:txBody>
                    <a:bodyPr/>
                    <a:lstStyle/>
                    <a:p>
                      <a:pPr algn="ctr"/>
                      <a:r>
                        <a:rPr lang="en-US" sz="3000" dirty="0">
                          <a:solidFill>
                            <a:srgbClr val="FF0000"/>
                          </a:solidFill>
                          <a:latin typeface="Century Gothic" panose="020B0502020202020204" pitchFamily="34" charset="0"/>
                        </a:rPr>
                        <a:t>5</a:t>
                      </a:r>
                    </a:p>
                  </a:txBody>
                  <a:tcPr marL="231492" marR="231492" marT="115746" marB="115746"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000" dirty="0">
                          <a:solidFill>
                            <a:schemeClr val="tx1"/>
                          </a:solidFill>
                          <a:latin typeface="Century Gothic" panose="020B0502020202020204" pitchFamily="34" charset="0"/>
                        </a:rPr>
                        <a:t>3</a:t>
                      </a:r>
                    </a:p>
                  </a:txBody>
                  <a:tcPr marL="231492" marR="231492" marT="115746" marB="115746"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915094"/>
                  </a:ext>
                </a:extLst>
              </a:tr>
            </a:tbl>
          </a:graphicData>
        </a:graphic>
      </p:graphicFrame>
      <p:cxnSp>
        <p:nvCxnSpPr>
          <p:cNvPr id="18" name="Straight Connector 17">
            <a:extLst>
              <a:ext uri="{FF2B5EF4-FFF2-40B4-BE49-F238E27FC236}">
                <a16:creationId xmlns:a16="http://schemas.microsoft.com/office/drawing/2014/main" id="{A668B978-4018-4313-A103-CDC1429F6C73}"/>
              </a:ext>
            </a:extLst>
          </p:cNvPr>
          <p:cNvCxnSpPr>
            <a:cxnSpLocks/>
            <a:stCxn id="14" idx="3"/>
            <a:endCxn id="15" idx="0"/>
          </p:cNvCxnSpPr>
          <p:nvPr/>
        </p:nvCxnSpPr>
        <p:spPr>
          <a:xfrm flipH="1">
            <a:off x="1377458" y="2920000"/>
            <a:ext cx="467972" cy="8330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D29D1FA-5A36-40C2-855A-7A998D121443}"/>
              </a:ext>
            </a:extLst>
          </p:cNvPr>
          <p:cNvCxnSpPr>
            <a:cxnSpLocks/>
            <a:stCxn id="14" idx="5"/>
            <a:endCxn id="16" idx="0"/>
          </p:cNvCxnSpPr>
          <p:nvPr/>
        </p:nvCxnSpPr>
        <p:spPr>
          <a:xfrm>
            <a:off x="3078786" y="2920000"/>
            <a:ext cx="478959" cy="8416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E7A003AF-2579-4BE2-84C7-DE51660654D6}"/>
              </a:ext>
            </a:extLst>
          </p:cNvPr>
          <p:cNvSpPr/>
          <p:nvPr/>
        </p:nvSpPr>
        <p:spPr>
          <a:xfrm>
            <a:off x="5818712" y="1458650"/>
            <a:ext cx="1744230" cy="1712078"/>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93D78745-0E6D-4C72-A8DF-809CB1C76AFC}"/>
              </a:ext>
            </a:extLst>
          </p:cNvPr>
          <p:cNvSpPr/>
          <p:nvPr/>
        </p:nvSpPr>
        <p:spPr>
          <a:xfrm>
            <a:off x="4880805" y="3760804"/>
            <a:ext cx="1744230" cy="1712078"/>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07CD036A-B1A7-459E-9D83-3FA03DDAFF85}"/>
              </a:ext>
            </a:extLst>
          </p:cNvPr>
          <p:cNvSpPr/>
          <p:nvPr/>
        </p:nvSpPr>
        <p:spPr>
          <a:xfrm>
            <a:off x="6822830" y="3753243"/>
            <a:ext cx="1744230" cy="1712078"/>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4" name="Table 23">
            <a:extLst>
              <a:ext uri="{FF2B5EF4-FFF2-40B4-BE49-F238E27FC236}">
                <a16:creationId xmlns:a16="http://schemas.microsoft.com/office/drawing/2014/main" id="{892C1E63-538F-4EB7-B096-7E12721A6988}"/>
              </a:ext>
            </a:extLst>
          </p:cNvPr>
          <p:cNvGraphicFramePr>
            <a:graphicFrameLocks noGrp="1"/>
          </p:cNvGraphicFramePr>
          <p:nvPr>
            <p:extLst>
              <p:ext uri="{D42A27DB-BD31-4B8C-83A1-F6EECF244321}">
                <p14:modId xmlns:p14="http://schemas.microsoft.com/office/powerpoint/2010/main" val="1931531733"/>
              </p:ext>
            </p:extLst>
          </p:nvPr>
        </p:nvGraphicFramePr>
        <p:xfrm>
          <a:off x="6104056" y="1934100"/>
          <a:ext cx="1173542" cy="699299"/>
        </p:xfrm>
        <a:graphic>
          <a:graphicData uri="http://schemas.openxmlformats.org/drawingml/2006/table">
            <a:tbl>
              <a:tblPr firstRow="1" bandRow="1">
                <a:tableStyleId>{5C22544A-7EE6-4342-B048-85BDC9FD1C3A}</a:tableStyleId>
              </a:tblPr>
              <a:tblGrid>
                <a:gridCol w="586771">
                  <a:extLst>
                    <a:ext uri="{9D8B030D-6E8A-4147-A177-3AD203B41FA5}">
                      <a16:colId xmlns:a16="http://schemas.microsoft.com/office/drawing/2014/main" val="3697898179"/>
                    </a:ext>
                  </a:extLst>
                </a:gridCol>
                <a:gridCol w="586771">
                  <a:extLst>
                    <a:ext uri="{9D8B030D-6E8A-4147-A177-3AD203B41FA5}">
                      <a16:colId xmlns:a16="http://schemas.microsoft.com/office/drawing/2014/main" val="3209257620"/>
                    </a:ext>
                  </a:extLst>
                </a:gridCol>
              </a:tblGrid>
              <a:tr h="699299">
                <a:tc>
                  <a:txBody>
                    <a:bodyPr/>
                    <a:lstStyle/>
                    <a:p>
                      <a:pPr algn="ctr"/>
                      <a:r>
                        <a:rPr lang="en-US" sz="3000" dirty="0">
                          <a:solidFill>
                            <a:schemeClr val="tx1"/>
                          </a:solidFill>
                          <a:latin typeface="Century Gothic" panose="020B0502020202020204" pitchFamily="34" charset="0"/>
                        </a:rPr>
                        <a:t>3</a:t>
                      </a:r>
                    </a:p>
                  </a:txBody>
                  <a:tcPr marL="231492" marR="231492" marT="115746" marB="115746"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000" dirty="0">
                          <a:solidFill>
                            <a:srgbClr val="FF0000"/>
                          </a:solidFill>
                          <a:latin typeface="Century Gothic" panose="020B0502020202020204" pitchFamily="34" charset="0"/>
                        </a:rPr>
                        <a:t>4</a:t>
                      </a:r>
                    </a:p>
                  </a:txBody>
                  <a:tcPr marL="231492" marR="231492" marT="115746" marB="115746"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915094"/>
                  </a:ext>
                </a:extLst>
              </a:tr>
            </a:tbl>
          </a:graphicData>
        </a:graphic>
      </p:graphicFrame>
      <p:cxnSp>
        <p:nvCxnSpPr>
          <p:cNvPr id="25" name="Straight Connector 24">
            <a:extLst>
              <a:ext uri="{FF2B5EF4-FFF2-40B4-BE49-F238E27FC236}">
                <a16:creationId xmlns:a16="http://schemas.microsoft.com/office/drawing/2014/main" id="{CA404454-74B3-48DD-9E08-88B693B8D956}"/>
              </a:ext>
            </a:extLst>
          </p:cNvPr>
          <p:cNvCxnSpPr>
            <a:cxnSpLocks/>
            <a:stCxn id="21" idx="3"/>
            <a:endCxn id="22" idx="0"/>
          </p:cNvCxnSpPr>
          <p:nvPr/>
        </p:nvCxnSpPr>
        <p:spPr>
          <a:xfrm flipH="1">
            <a:off x="5752920" y="2920000"/>
            <a:ext cx="321229" cy="8408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2387F9F-7EB1-4089-A10F-91AE758543AD}"/>
              </a:ext>
            </a:extLst>
          </p:cNvPr>
          <p:cNvCxnSpPr>
            <a:cxnSpLocks/>
            <a:stCxn id="21" idx="5"/>
            <a:endCxn id="23" idx="0"/>
          </p:cNvCxnSpPr>
          <p:nvPr/>
        </p:nvCxnSpPr>
        <p:spPr>
          <a:xfrm>
            <a:off x="7307505" y="2920000"/>
            <a:ext cx="387440" cy="8332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168EA938-7EDD-4630-9829-CBA9BAD35A07}"/>
              </a:ext>
            </a:extLst>
          </p:cNvPr>
          <p:cNvGrpSpPr/>
          <p:nvPr/>
        </p:nvGrpSpPr>
        <p:grpSpPr>
          <a:xfrm>
            <a:off x="5088702" y="4105976"/>
            <a:ext cx="1201530" cy="1138271"/>
            <a:chOff x="-2735175" y="2549002"/>
            <a:chExt cx="1201530" cy="1138271"/>
          </a:xfrm>
        </p:grpSpPr>
        <p:sp>
          <p:nvSpPr>
            <p:cNvPr id="48" name="Oval 47">
              <a:extLst>
                <a:ext uri="{FF2B5EF4-FFF2-40B4-BE49-F238E27FC236}">
                  <a16:creationId xmlns:a16="http://schemas.microsoft.com/office/drawing/2014/main" id="{13F67820-14F2-4555-A0CA-9F28344A56AA}"/>
                </a:ext>
              </a:extLst>
            </p:cNvPr>
            <p:cNvSpPr/>
            <p:nvPr/>
          </p:nvSpPr>
          <p:spPr>
            <a:xfrm>
              <a:off x="-2327523" y="3147273"/>
              <a:ext cx="540000" cy="54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10</a:t>
              </a:r>
            </a:p>
          </p:txBody>
        </p:sp>
        <p:sp>
          <p:nvSpPr>
            <p:cNvPr id="49" name="Oval 48">
              <a:extLst>
                <a:ext uri="{FF2B5EF4-FFF2-40B4-BE49-F238E27FC236}">
                  <a16:creationId xmlns:a16="http://schemas.microsoft.com/office/drawing/2014/main" id="{7CFC220E-914E-432D-B07D-160F54C4B232}"/>
                </a:ext>
              </a:extLst>
            </p:cNvPr>
            <p:cNvSpPr/>
            <p:nvPr/>
          </p:nvSpPr>
          <p:spPr>
            <a:xfrm>
              <a:off x="-2073645" y="2549002"/>
              <a:ext cx="540000" cy="54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10</a:t>
              </a:r>
            </a:p>
          </p:txBody>
        </p:sp>
        <p:sp>
          <p:nvSpPr>
            <p:cNvPr id="50" name="Oval 49">
              <a:extLst>
                <a:ext uri="{FF2B5EF4-FFF2-40B4-BE49-F238E27FC236}">
                  <a16:creationId xmlns:a16="http://schemas.microsoft.com/office/drawing/2014/main" id="{65E6F28C-E35A-45F0-9D84-8EB1409A0834}"/>
                </a:ext>
              </a:extLst>
            </p:cNvPr>
            <p:cNvSpPr/>
            <p:nvPr/>
          </p:nvSpPr>
          <p:spPr>
            <a:xfrm>
              <a:off x="-2735175" y="2630728"/>
              <a:ext cx="540000" cy="54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10</a:t>
              </a:r>
            </a:p>
          </p:txBody>
        </p:sp>
      </p:grpSp>
      <p:grpSp>
        <p:nvGrpSpPr>
          <p:cNvPr id="2" name="Group 1">
            <a:extLst>
              <a:ext uri="{FF2B5EF4-FFF2-40B4-BE49-F238E27FC236}">
                <a16:creationId xmlns:a16="http://schemas.microsoft.com/office/drawing/2014/main" id="{D601A603-4ABE-4973-9F6E-CD9D6D055207}"/>
              </a:ext>
            </a:extLst>
          </p:cNvPr>
          <p:cNvGrpSpPr/>
          <p:nvPr/>
        </p:nvGrpSpPr>
        <p:grpSpPr>
          <a:xfrm>
            <a:off x="564989" y="3850348"/>
            <a:ext cx="1496995" cy="1524292"/>
            <a:chOff x="-3139808" y="2780822"/>
            <a:chExt cx="1496995" cy="1524292"/>
          </a:xfrm>
        </p:grpSpPr>
        <p:sp>
          <p:nvSpPr>
            <p:cNvPr id="51" name="Oval 50">
              <a:extLst>
                <a:ext uri="{FF2B5EF4-FFF2-40B4-BE49-F238E27FC236}">
                  <a16:creationId xmlns:a16="http://schemas.microsoft.com/office/drawing/2014/main" id="{CA1E3D31-7024-478C-B14B-4D815C721130}"/>
                </a:ext>
              </a:extLst>
            </p:cNvPr>
            <p:cNvSpPr/>
            <p:nvPr/>
          </p:nvSpPr>
          <p:spPr>
            <a:xfrm>
              <a:off x="-2182813" y="3605586"/>
              <a:ext cx="540000" cy="54000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10</a:t>
              </a:r>
            </a:p>
          </p:txBody>
        </p:sp>
        <p:sp>
          <p:nvSpPr>
            <p:cNvPr id="52" name="Oval 51">
              <a:extLst>
                <a:ext uri="{FF2B5EF4-FFF2-40B4-BE49-F238E27FC236}">
                  <a16:creationId xmlns:a16="http://schemas.microsoft.com/office/drawing/2014/main" id="{38CDF793-D018-414A-AB05-2F7CA13643B6}"/>
                </a:ext>
              </a:extLst>
            </p:cNvPr>
            <p:cNvSpPr/>
            <p:nvPr/>
          </p:nvSpPr>
          <p:spPr>
            <a:xfrm>
              <a:off x="-2772300" y="3759572"/>
              <a:ext cx="540000" cy="545542"/>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10</a:t>
              </a:r>
            </a:p>
          </p:txBody>
        </p:sp>
        <p:sp>
          <p:nvSpPr>
            <p:cNvPr id="53" name="Oval 52">
              <a:extLst>
                <a:ext uri="{FF2B5EF4-FFF2-40B4-BE49-F238E27FC236}">
                  <a16:creationId xmlns:a16="http://schemas.microsoft.com/office/drawing/2014/main" id="{A201A72C-F4B1-4BC2-B8D2-44A000DCD799}"/>
                </a:ext>
              </a:extLst>
            </p:cNvPr>
            <p:cNvSpPr/>
            <p:nvPr/>
          </p:nvSpPr>
          <p:spPr>
            <a:xfrm>
              <a:off x="-3139808" y="3280182"/>
              <a:ext cx="540000" cy="54000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10</a:t>
              </a:r>
            </a:p>
          </p:txBody>
        </p:sp>
        <p:sp>
          <p:nvSpPr>
            <p:cNvPr id="54" name="Oval 53">
              <a:extLst>
                <a:ext uri="{FF2B5EF4-FFF2-40B4-BE49-F238E27FC236}">
                  <a16:creationId xmlns:a16="http://schemas.microsoft.com/office/drawing/2014/main" id="{8815907E-E791-45EE-998E-87F09D248343}"/>
                </a:ext>
              </a:extLst>
            </p:cNvPr>
            <p:cNvSpPr/>
            <p:nvPr/>
          </p:nvSpPr>
          <p:spPr>
            <a:xfrm>
              <a:off x="-2204760" y="2987944"/>
              <a:ext cx="540000" cy="54000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10</a:t>
              </a:r>
            </a:p>
          </p:txBody>
        </p:sp>
        <p:sp>
          <p:nvSpPr>
            <p:cNvPr id="55" name="Oval 54">
              <a:extLst>
                <a:ext uri="{FF2B5EF4-FFF2-40B4-BE49-F238E27FC236}">
                  <a16:creationId xmlns:a16="http://schemas.microsoft.com/office/drawing/2014/main" id="{6E566431-5C09-4D1B-AF54-644EFC582488}"/>
                </a:ext>
              </a:extLst>
            </p:cNvPr>
            <p:cNvSpPr/>
            <p:nvPr/>
          </p:nvSpPr>
          <p:spPr>
            <a:xfrm>
              <a:off x="-2773750" y="2780822"/>
              <a:ext cx="540000" cy="54000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10</a:t>
              </a:r>
            </a:p>
          </p:txBody>
        </p:sp>
      </p:grpSp>
      <p:sp>
        <p:nvSpPr>
          <p:cNvPr id="61" name="Oval 60">
            <a:extLst>
              <a:ext uri="{FF2B5EF4-FFF2-40B4-BE49-F238E27FC236}">
                <a16:creationId xmlns:a16="http://schemas.microsoft.com/office/drawing/2014/main" id="{50E3E217-D41E-4043-8799-CAD793EA637C}"/>
              </a:ext>
            </a:extLst>
          </p:cNvPr>
          <p:cNvSpPr/>
          <p:nvPr/>
        </p:nvSpPr>
        <p:spPr>
          <a:xfrm>
            <a:off x="6980856" y="4384046"/>
            <a:ext cx="540000" cy="540000"/>
          </a:xfrm>
          <a:prstGeom prst="ellipse">
            <a:avLst/>
          </a:prstGeom>
          <a:solidFill>
            <a:srgbClr val="C5E0B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a:t>
            </a:r>
          </a:p>
        </p:txBody>
      </p:sp>
      <p:sp>
        <p:nvSpPr>
          <p:cNvPr id="62" name="Oval 61">
            <a:extLst>
              <a:ext uri="{FF2B5EF4-FFF2-40B4-BE49-F238E27FC236}">
                <a16:creationId xmlns:a16="http://schemas.microsoft.com/office/drawing/2014/main" id="{CE938C8D-C44A-41C7-BAFB-FEB8816EFDED}"/>
              </a:ext>
            </a:extLst>
          </p:cNvPr>
          <p:cNvSpPr/>
          <p:nvPr/>
        </p:nvSpPr>
        <p:spPr>
          <a:xfrm>
            <a:off x="7472160" y="4793706"/>
            <a:ext cx="540000" cy="540000"/>
          </a:xfrm>
          <a:prstGeom prst="ellipse">
            <a:avLst/>
          </a:prstGeom>
          <a:solidFill>
            <a:srgbClr val="C5E0B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a:t>
            </a:r>
          </a:p>
        </p:txBody>
      </p:sp>
      <p:sp>
        <p:nvSpPr>
          <p:cNvPr id="63" name="Oval 62">
            <a:extLst>
              <a:ext uri="{FF2B5EF4-FFF2-40B4-BE49-F238E27FC236}">
                <a16:creationId xmlns:a16="http://schemas.microsoft.com/office/drawing/2014/main" id="{B997438E-A27D-4830-B1DB-CCC05BC6EBB2}"/>
              </a:ext>
            </a:extLst>
          </p:cNvPr>
          <p:cNvSpPr/>
          <p:nvPr/>
        </p:nvSpPr>
        <p:spPr>
          <a:xfrm>
            <a:off x="7915448" y="4345915"/>
            <a:ext cx="540000" cy="540000"/>
          </a:xfrm>
          <a:prstGeom prst="ellipse">
            <a:avLst/>
          </a:prstGeom>
          <a:solidFill>
            <a:srgbClr val="C5E0B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a:t>
            </a:r>
          </a:p>
        </p:txBody>
      </p:sp>
      <p:sp>
        <p:nvSpPr>
          <p:cNvPr id="64" name="Oval 63">
            <a:extLst>
              <a:ext uri="{FF2B5EF4-FFF2-40B4-BE49-F238E27FC236}">
                <a16:creationId xmlns:a16="http://schemas.microsoft.com/office/drawing/2014/main" id="{E2A9FABB-CD48-4593-8F70-A3C52B0AECB7}"/>
              </a:ext>
            </a:extLst>
          </p:cNvPr>
          <p:cNvSpPr/>
          <p:nvPr/>
        </p:nvSpPr>
        <p:spPr>
          <a:xfrm>
            <a:off x="7417375" y="3907378"/>
            <a:ext cx="540000" cy="540000"/>
          </a:xfrm>
          <a:prstGeom prst="ellipse">
            <a:avLst/>
          </a:prstGeom>
          <a:solidFill>
            <a:srgbClr val="C5E0B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a:t>
            </a:r>
          </a:p>
        </p:txBody>
      </p:sp>
      <p:sp>
        <p:nvSpPr>
          <p:cNvPr id="36" name="Oval 35">
            <a:extLst>
              <a:ext uri="{FF2B5EF4-FFF2-40B4-BE49-F238E27FC236}">
                <a16:creationId xmlns:a16="http://schemas.microsoft.com/office/drawing/2014/main" id="{D10B0519-5B83-4C83-B825-2BAFB5BF3D4D}"/>
              </a:ext>
            </a:extLst>
          </p:cNvPr>
          <p:cNvSpPr/>
          <p:nvPr/>
        </p:nvSpPr>
        <p:spPr>
          <a:xfrm>
            <a:off x="2844759" y="4294587"/>
            <a:ext cx="540000" cy="540000"/>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a:t>
            </a:r>
          </a:p>
        </p:txBody>
      </p:sp>
      <p:sp>
        <p:nvSpPr>
          <p:cNvPr id="37" name="Oval 36">
            <a:extLst>
              <a:ext uri="{FF2B5EF4-FFF2-40B4-BE49-F238E27FC236}">
                <a16:creationId xmlns:a16="http://schemas.microsoft.com/office/drawing/2014/main" id="{4C67DBEE-B48E-41E4-B190-E5A8F8A2C365}"/>
              </a:ext>
            </a:extLst>
          </p:cNvPr>
          <p:cNvSpPr/>
          <p:nvPr/>
        </p:nvSpPr>
        <p:spPr>
          <a:xfrm>
            <a:off x="3336063" y="4704247"/>
            <a:ext cx="540000" cy="540000"/>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a:t>
            </a:r>
          </a:p>
        </p:txBody>
      </p:sp>
      <p:sp>
        <p:nvSpPr>
          <p:cNvPr id="38" name="Oval 37">
            <a:extLst>
              <a:ext uri="{FF2B5EF4-FFF2-40B4-BE49-F238E27FC236}">
                <a16:creationId xmlns:a16="http://schemas.microsoft.com/office/drawing/2014/main" id="{5CD0C493-2279-4DD3-8DD7-09BAB20FCFFF}"/>
              </a:ext>
            </a:extLst>
          </p:cNvPr>
          <p:cNvSpPr/>
          <p:nvPr/>
        </p:nvSpPr>
        <p:spPr>
          <a:xfrm>
            <a:off x="3779351" y="4256456"/>
            <a:ext cx="540000" cy="540000"/>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a:t>
            </a:r>
          </a:p>
        </p:txBody>
      </p:sp>
    </p:spTree>
    <p:extLst>
      <p:ext uri="{BB962C8B-B14F-4D97-AF65-F5344CB8AC3E}">
        <p14:creationId xmlns:p14="http://schemas.microsoft.com/office/powerpoint/2010/main" val="3154505434"/>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0563C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9" ma:contentTypeDescription="Create a new document." ma:contentTypeScope="" ma:versionID="02f329b899d1e0c453f9d86bb194f90f">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1d87f36caa9ec3a2d6f114e9f26bf426"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F8F11D-A449-4684-B8E0-461263A2E192}">
  <ds:schemaRefs>
    <ds:schemaRef ds:uri="http://schemas.microsoft.com/office/2006/documentManagement/types"/>
    <ds:schemaRef ds:uri="http://schemas.microsoft.com/sharepoint/v3"/>
    <ds:schemaRef ds:uri="http://purl.org/dc/elements/1.1/"/>
    <ds:schemaRef ds:uri="http://schemas.openxmlformats.org/package/2006/metadata/core-properties"/>
    <ds:schemaRef ds:uri="http://www.w3.org/XML/1998/namespace"/>
    <ds:schemaRef ds:uri="http://schemas.microsoft.com/office/infopath/2007/PartnerControls"/>
    <ds:schemaRef ds:uri="http://purl.org/dc/terms/"/>
    <ds:schemaRef ds:uri="0f0ae0ff-29c4-4766-b250-c1a9bee8d430"/>
    <ds:schemaRef ds:uri="86144f90-c7b6-48d0-aae5-f5e9e48cc3df"/>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B2E9B07A-799D-4D4F-AE26-ED9785877C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144f90-c7b6-48d0-aae5-f5e9e48cc3df"/>
    <ds:schemaRef ds:uri="5c7a0828-c5e4-45f8-a074-18a8fdc88e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BE7001C-4FE1-4FF1-8D32-419BDEA7C0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1270</TotalTime>
  <Words>895</Words>
  <Application>Microsoft Office PowerPoint</Application>
  <PresentationFormat>On-screen Show (4:3)</PresentationFormat>
  <Paragraphs>352</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Davina S</cp:lastModifiedBy>
  <cp:revision>3</cp:revision>
  <dcterms:created xsi:type="dcterms:W3CDTF">2018-03-17T10:08:43Z</dcterms:created>
  <dcterms:modified xsi:type="dcterms:W3CDTF">2019-06-19T09:28:31Z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y fmtid="{D5CDD505-2E9C-101B-9397-08002B2CF9AE}" pid="4" name="AuthorIds_UIVersion_8704">
    <vt:lpwstr>268</vt:lpwstr>
  </property>
</Properties>
</file>