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27" r:id="rId5"/>
    <p:sldId id="256" r:id="rId6"/>
    <p:sldId id="301" r:id="rId7"/>
    <p:sldId id="438" r:id="rId8"/>
    <p:sldId id="439" r:id="rId9"/>
    <p:sldId id="360" r:id="rId10"/>
    <p:sldId id="377" r:id="rId11"/>
    <p:sldId id="440" r:id="rId12"/>
    <p:sldId id="441" r:id="rId13"/>
    <p:sldId id="442" r:id="rId14"/>
    <p:sldId id="443" r:id="rId15"/>
    <p:sldId id="444" r:id="rId16"/>
    <p:sldId id="445" r:id="rId17"/>
    <p:sldId id="387" r:id="rId18"/>
    <p:sldId id="388" r:id="rId19"/>
    <p:sldId id="389" r:id="rId20"/>
    <p:sldId id="355" r:id="rId21"/>
    <p:sldId id="437" r:id="rId22"/>
    <p:sldId id="372" r:id="rId23"/>
    <p:sldId id="391" r:id="rId24"/>
    <p:sldId id="39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757"/>
    <a:srgbClr val="FF3300"/>
    <a:srgbClr val="FF6699"/>
    <a:srgbClr val="CC66FF"/>
    <a:srgbClr val="33CCFF"/>
    <a:srgbClr val="FF3399"/>
    <a:srgbClr val="FF66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6D495D-B68A-4E5D-B76B-D753F3D96FC8}" v="204" dt="2019-04-26T10:41:45.4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63" d="100"/>
          <a:sy n="63" d="100"/>
        </p:scale>
        <p:origin x="128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Walker" userId="ea9b7a16-6533-4bfc-968f-2b771b65ab59" providerId="ADAL" clId="{F6ED6BE7-4A2A-4FD5-B0FA-6FE9E12726FF}"/>
    <pc:docChg chg="modSld">
      <pc:chgData name="Claire Walker" userId="ea9b7a16-6533-4bfc-968f-2b771b65ab59" providerId="ADAL" clId="{F6ED6BE7-4A2A-4FD5-B0FA-6FE9E12726FF}" dt="2019-04-26T12:24:00.926" v="11" actId="1038"/>
      <pc:docMkLst>
        <pc:docMk/>
      </pc:docMkLst>
      <pc:sldChg chg="modSp">
        <pc:chgData name="Claire Walker" userId="ea9b7a16-6533-4bfc-968f-2b771b65ab59" providerId="ADAL" clId="{F6ED6BE7-4A2A-4FD5-B0FA-6FE9E12726FF}" dt="2019-04-26T12:24:00.926" v="11" actId="1038"/>
        <pc:sldMkLst>
          <pc:docMk/>
          <pc:sldMk cId="4008845940" sldId="377"/>
        </pc:sldMkLst>
        <pc:cxnChg chg="mod">
          <ac:chgData name="Claire Walker" userId="ea9b7a16-6533-4bfc-968f-2b771b65ab59" providerId="ADAL" clId="{F6ED6BE7-4A2A-4FD5-B0FA-6FE9E12726FF}" dt="2019-04-26T12:24:00.926" v="11" actId="1038"/>
          <ac:cxnSpMkLst>
            <pc:docMk/>
            <pc:sldMk cId="4008845940" sldId="377"/>
            <ac:cxnSpMk id="6" creationId="{E2CB5D15-7053-4E72-BB5D-870A77995D4E}"/>
          </ac:cxnSpMkLst>
        </pc:cxnChg>
      </pc:sldChg>
    </pc:docChg>
  </pc:docChgLst>
  <pc:docChgLst>
    <pc:chgData name="Jan Fitzpatrick" userId="d1b284ec-d1dd-4765-b823-b34899491c26" providerId="ADAL" clId="{DA6D495D-B68A-4E5D-B76B-D753F3D96FC8}"/>
    <pc:docChg chg="undo custSel addSld delSld modSld sldOrd">
      <pc:chgData name="Jan Fitzpatrick" userId="d1b284ec-d1dd-4765-b823-b34899491c26" providerId="ADAL" clId="{DA6D495D-B68A-4E5D-B76B-D753F3D96FC8}" dt="2019-04-26T10:53:23.915" v="930" actId="20577"/>
      <pc:docMkLst>
        <pc:docMk/>
      </pc:docMkLst>
      <pc:sldChg chg="modSp">
        <pc:chgData name="Jan Fitzpatrick" userId="d1b284ec-d1dd-4765-b823-b34899491c26" providerId="ADAL" clId="{DA6D495D-B68A-4E5D-B76B-D753F3D96FC8}" dt="2019-04-26T10:43:02.769" v="855" actId="6549"/>
        <pc:sldMkLst>
          <pc:docMk/>
          <pc:sldMk cId="1071900124" sldId="355"/>
        </pc:sldMkLst>
        <pc:spChg chg="mod">
          <ac:chgData name="Jan Fitzpatrick" userId="d1b284ec-d1dd-4765-b823-b34899491c26" providerId="ADAL" clId="{DA6D495D-B68A-4E5D-B76B-D753F3D96FC8}" dt="2019-04-26T10:43:02.769" v="855" actId="6549"/>
          <ac:spMkLst>
            <pc:docMk/>
            <pc:sldMk cId="1071900124" sldId="355"/>
            <ac:spMk id="19" creationId="{5252A847-DE45-4FA3-A1F8-EEBEB845FF8E}"/>
          </ac:spMkLst>
        </pc:spChg>
        <pc:graphicFrameChg chg="modGraphic">
          <ac:chgData name="Jan Fitzpatrick" userId="d1b284ec-d1dd-4765-b823-b34899491c26" providerId="ADAL" clId="{DA6D495D-B68A-4E5D-B76B-D753F3D96FC8}" dt="2019-04-26T10:40:03.482" v="734" actId="20577"/>
          <ac:graphicFrameMkLst>
            <pc:docMk/>
            <pc:sldMk cId="1071900124" sldId="355"/>
            <ac:graphicFrameMk id="10" creationId="{0080EB18-9665-4262-ADF8-24F4C509EBF3}"/>
          </ac:graphicFrameMkLst>
        </pc:graphicFrameChg>
      </pc:sldChg>
      <pc:sldChg chg="modSp">
        <pc:chgData name="Jan Fitzpatrick" userId="d1b284ec-d1dd-4765-b823-b34899491c26" providerId="ADAL" clId="{DA6D495D-B68A-4E5D-B76B-D753F3D96FC8}" dt="2019-04-26T10:43:20.256" v="860" actId="20577"/>
        <pc:sldMkLst>
          <pc:docMk/>
          <pc:sldMk cId="2275102237" sldId="372"/>
        </pc:sldMkLst>
        <pc:spChg chg="mod">
          <ac:chgData name="Jan Fitzpatrick" userId="d1b284ec-d1dd-4765-b823-b34899491c26" providerId="ADAL" clId="{DA6D495D-B68A-4E5D-B76B-D753F3D96FC8}" dt="2019-04-26T10:43:20.256" v="860" actId="20577"/>
          <ac:spMkLst>
            <pc:docMk/>
            <pc:sldMk cId="2275102237" sldId="372"/>
            <ac:spMk id="11" creationId="{DC9852BC-8B29-4732-B28B-EF2B842EFD4F}"/>
          </ac:spMkLst>
        </pc:spChg>
      </pc:sldChg>
      <pc:sldChg chg="modSp del">
        <pc:chgData name="Jan Fitzpatrick" userId="d1b284ec-d1dd-4765-b823-b34899491c26" providerId="ADAL" clId="{DA6D495D-B68A-4E5D-B76B-D753F3D96FC8}" dt="2019-04-26T09:40:42.868" v="149" actId="2696"/>
        <pc:sldMkLst>
          <pc:docMk/>
          <pc:sldMk cId="138721032" sldId="374"/>
        </pc:sldMkLst>
        <pc:spChg chg="mod">
          <ac:chgData name="Jan Fitzpatrick" userId="d1b284ec-d1dd-4765-b823-b34899491c26" providerId="ADAL" clId="{DA6D495D-B68A-4E5D-B76B-D753F3D96FC8}" dt="2019-04-26T09:14:18.646" v="24" actId="207"/>
          <ac:spMkLst>
            <pc:docMk/>
            <pc:sldMk cId="138721032" sldId="374"/>
            <ac:spMk id="61" creationId="{5F9C6883-9C22-4ADA-A797-04157F5F08B9}"/>
          </ac:spMkLst>
        </pc:spChg>
      </pc:sldChg>
      <pc:sldChg chg="del">
        <pc:chgData name="Jan Fitzpatrick" userId="d1b284ec-d1dd-4765-b823-b34899491c26" providerId="ADAL" clId="{DA6D495D-B68A-4E5D-B76B-D753F3D96FC8}" dt="2019-04-26T09:41:40.666" v="170" actId="2696"/>
        <pc:sldMkLst>
          <pc:docMk/>
          <pc:sldMk cId="182761342" sldId="375"/>
        </pc:sldMkLst>
      </pc:sldChg>
      <pc:sldChg chg="del">
        <pc:chgData name="Jan Fitzpatrick" userId="d1b284ec-d1dd-4765-b823-b34899491c26" providerId="ADAL" clId="{DA6D495D-B68A-4E5D-B76B-D753F3D96FC8}" dt="2019-04-26T10:32:28.901" v="617" actId="2696"/>
        <pc:sldMkLst>
          <pc:docMk/>
          <pc:sldMk cId="2091270739" sldId="376"/>
        </pc:sldMkLst>
      </pc:sldChg>
      <pc:sldChg chg="del">
        <pc:chgData name="Jan Fitzpatrick" userId="d1b284ec-d1dd-4765-b823-b34899491c26" providerId="ADAL" clId="{DA6D495D-B68A-4E5D-B76B-D753F3D96FC8}" dt="2019-04-26T09:41:49.315" v="171" actId="2696"/>
        <pc:sldMkLst>
          <pc:docMk/>
          <pc:sldMk cId="1368182853" sldId="381"/>
        </pc:sldMkLst>
      </pc:sldChg>
      <pc:sldChg chg="del">
        <pc:chgData name="Jan Fitzpatrick" userId="d1b284ec-d1dd-4765-b823-b34899491c26" providerId="ADAL" clId="{DA6D495D-B68A-4E5D-B76B-D753F3D96FC8}" dt="2019-04-26T10:43:12.740" v="856" actId="2696"/>
        <pc:sldMkLst>
          <pc:docMk/>
          <pc:sldMk cId="1032605826" sldId="382"/>
        </pc:sldMkLst>
      </pc:sldChg>
      <pc:sldChg chg="modSp del">
        <pc:chgData name="Jan Fitzpatrick" userId="d1b284ec-d1dd-4765-b823-b34899491c26" providerId="ADAL" clId="{DA6D495D-B68A-4E5D-B76B-D753F3D96FC8}" dt="2019-04-26T09:40:47.577" v="151" actId="2696"/>
        <pc:sldMkLst>
          <pc:docMk/>
          <pc:sldMk cId="1592634382" sldId="385"/>
        </pc:sldMkLst>
        <pc:spChg chg="mod">
          <ac:chgData name="Jan Fitzpatrick" userId="d1b284ec-d1dd-4765-b823-b34899491c26" providerId="ADAL" clId="{DA6D495D-B68A-4E5D-B76B-D753F3D96FC8}" dt="2019-04-26T08:36:42.638" v="22" actId="20577"/>
          <ac:spMkLst>
            <pc:docMk/>
            <pc:sldMk cId="1592634382" sldId="385"/>
            <ac:spMk id="61" creationId="{5F9C6883-9C22-4ADA-A797-04157F5F08B9}"/>
          </ac:spMkLst>
        </pc:spChg>
      </pc:sldChg>
      <pc:sldChg chg="del">
        <pc:chgData name="Jan Fitzpatrick" userId="d1b284ec-d1dd-4765-b823-b34899491c26" providerId="ADAL" clId="{DA6D495D-B68A-4E5D-B76B-D753F3D96FC8}" dt="2019-04-26T10:32:33.647" v="618" actId="2696"/>
        <pc:sldMkLst>
          <pc:docMk/>
          <pc:sldMk cId="2932904718" sldId="386"/>
        </pc:sldMkLst>
      </pc:sldChg>
      <pc:sldChg chg="modSp">
        <pc:chgData name="Jan Fitzpatrick" userId="d1b284ec-d1dd-4765-b823-b34899491c26" providerId="ADAL" clId="{DA6D495D-B68A-4E5D-B76B-D753F3D96FC8}" dt="2019-04-26T10:32:56.756" v="624" actId="20577"/>
        <pc:sldMkLst>
          <pc:docMk/>
          <pc:sldMk cId="1561428657" sldId="388"/>
        </pc:sldMkLst>
        <pc:spChg chg="mod">
          <ac:chgData name="Jan Fitzpatrick" userId="d1b284ec-d1dd-4765-b823-b34899491c26" providerId="ADAL" clId="{DA6D495D-B68A-4E5D-B76B-D753F3D96FC8}" dt="2019-04-26T10:32:56.756" v="624" actId="20577"/>
          <ac:spMkLst>
            <pc:docMk/>
            <pc:sldMk cId="1561428657" sldId="388"/>
            <ac:spMk id="19" creationId="{5252A847-DE45-4FA3-A1F8-EEBEB845FF8E}"/>
          </ac:spMkLst>
        </pc:spChg>
      </pc:sldChg>
      <pc:sldChg chg="modSp">
        <pc:chgData name="Jan Fitzpatrick" userId="d1b284ec-d1dd-4765-b823-b34899491c26" providerId="ADAL" clId="{DA6D495D-B68A-4E5D-B76B-D753F3D96FC8}" dt="2019-04-26T10:33:29.870" v="642" actId="1037"/>
        <pc:sldMkLst>
          <pc:docMk/>
          <pc:sldMk cId="2212364841" sldId="389"/>
        </pc:sldMkLst>
        <pc:spChg chg="mod">
          <ac:chgData name="Jan Fitzpatrick" userId="d1b284ec-d1dd-4765-b823-b34899491c26" providerId="ADAL" clId="{DA6D495D-B68A-4E5D-B76B-D753F3D96FC8}" dt="2019-04-26T10:33:29.870" v="642" actId="1037"/>
          <ac:spMkLst>
            <pc:docMk/>
            <pc:sldMk cId="2212364841" sldId="389"/>
            <ac:spMk id="11" creationId="{0F0DE059-B908-4E95-A49F-B787638793AB}"/>
          </ac:spMkLst>
        </pc:spChg>
        <pc:spChg chg="mod">
          <ac:chgData name="Jan Fitzpatrick" userId="d1b284ec-d1dd-4765-b823-b34899491c26" providerId="ADAL" clId="{DA6D495D-B68A-4E5D-B76B-D753F3D96FC8}" dt="2019-04-26T10:33:11.257" v="630" actId="20577"/>
          <ac:spMkLst>
            <pc:docMk/>
            <pc:sldMk cId="2212364841" sldId="389"/>
            <ac:spMk id="19" creationId="{5252A847-DE45-4FA3-A1F8-EEBEB845FF8E}"/>
          </ac:spMkLst>
        </pc:spChg>
      </pc:sldChg>
      <pc:sldChg chg="modSp">
        <pc:chgData name="Jan Fitzpatrick" userId="d1b284ec-d1dd-4765-b823-b34899491c26" providerId="ADAL" clId="{DA6D495D-B68A-4E5D-B76B-D753F3D96FC8}" dt="2019-04-26T10:43:58.930" v="884" actId="20577"/>
        <pc:sldMkLst>
          <pc:docMk/>
          <pc:sldMk cId="471114382" sldId="391"/>
        </pc:sldMkLst>
        <pc:spChg chg="mod">
          <ac:chgData name="Jan Fitzpatrick" userId="d1b284ec-d1dd-4765-b823-b34899491c26" providerId="ADAL" clId="{DA6D495D-B68A-4E5D-B76B-D753F3D96FC8}" dt="2019-04-26T10:43:58.930" v="884" actId="20577"/>
          <ac:spMkLst>
            <pc:docMk/>
            <pc:sldMk cId="471114382" sldId="391"/>
            <ac:spMk id="9" creationId="{F6610534-6EC9-4492-ABC3-942C669FE4E4}"/>
          </ac:spMkLst>
        </pc:spChg>
      </pc:sldChg>
      <pc:sldChg chg="modSp">
        <pc:chgData name="Jan Fitzpatrick" userId="d1b284ec-d1dd-4765-b823-b34899491c26" providerId="ADAL" clId="{DA6D495D-B68A-4E5D-B76B-D753F3D96FC8}" dt="2019-04-26T10:44:22.889" v="926" actId="1036"/>
        <pc:sldMkLst>
          <pc:docMk/>
          <pc:sldMk cId="2949576389" sldId="392"/>
        </pc:sldMkLst>
        <pc:spChg chg="mod">
          <ac:chgData name="Jan Fitzpatrick" userId="d1b284ec-d1dd-4765-b823-b34899491c26" providerId="ADAL" clId="{DA6D495D-B68A-4E5D-B76B-D753F3D96FC8}" dt="2019-04-26T10:44:12.041" v="900" actId="20577"/>
          <ac:spMkLst>
            <pc:docMk/>
            <pc:sldMk cId="2949576389" sldId="392"/>
            <ac:spMk id="9" creationId="{F6610534-6EC9-4492-ABC3-942C669FE4E4}"/>
          </ac:spMkLst>
        </pc:spChg>
        <pc:spChg chg="mod">
          <ac:chgData name="Jan Fitzpatrick" userId="d1b284ec-d1dd-4765-b823-b34899491c26" providerId="ADAL" clId="{DA6D495D-B68A-4E5D-B76B-D753F3D96FC8}" dt="2019-04-26T10:44:22.889" v="926" actId="1036"/>
          <ac:spMkLst>
            <pc:docMk/>
            <pc:sldMk cId="2949576389" sldId="392"/>
            <ac:spMk id="11" creationId="{2BD89935-9CDC-477B-9248-23E710B1F0E6}"/>
          </ac:spMkLst>
        </pc:spChg>
        <pc:spChg chg="mod">
          <ac:chgData name="Jan Fitzpatrick" userId="d1b284ec-d1dd-4765-b823-b34899491c26" providerId="ADAL" clId="{DA6D495D-B68A-4E5D-B76B-D753F3D96FC8}" dt="2019-04-26T10:44:22.889" v="926" actId="1036"/>
          <ac:spMkLst>
            <pc:docMk/>
            <pc:sldMk cId="2949576389" sldId="392"/>
            <ac:spMk id="12" creationId="{309D8C4B-945A-4C74-89B4-C8ECBA79C7C8}"/>
          </ac:spMkLst>
        </pc:spChg>
      </pc:sldChg>
      <pc:sldChg chg="add del">
        <pc:chgData name="Jan Fitzpatrick" userId="d1b284ec-d1dd-4765-b823-b34899491c26" providerId="ADAL" clId="{DA6D495D-B68A-4E5D-B76B-D753F3D96FC8}" dt="2019-04-26T09:40:45.200" v="150" actId="2696"/>
        <pc:sldMkLst>
          <pc:docMk/>
          <pc:sldMk cId="1254741941" sldId="430"/>
        </pc:sldMkLst>
      </pc:sldChg>
      <pc:sldChg chg="addSp delSp modSp add">
        <pc:chgData name="Jan Fitzpatrick" userId="d1b284ec-d1dd-4765-b823-b34899491c26" providerId="ADAL" clId="{DA6D495D-B68A-4E5D-B76B-D753F3D96FC8}" dt="2019-04-26T09:22:12.980" v="134" actId="403"/>
        <pc:sldMkLst>
          <pc:docMk/>
          <pc:sldMk cId="696183964" sldId="431"/>
        </pc:sldMkLst>
        <pc:spChg chg="add mod">
          <ac:chgData name="Jan Fitzpatrick" userId="d1b284ec-d1dd-4765-b823-b34899491c26" providerId="ADAL" clId="{DA6D495D-B68A-4E5D-B76B-D753F3D96FC8}" dt="2019-04-26T09:22:12.980" v="134" actId="403"/>
          <ac:spMkLst>
            <pc:docMk/>
            <pc:sldMk cId="696183964" sldId="431"/>
            <ac:spMk id="2" creationId="{10B96936-ABCF-40D9-9B31-85C5EEA6877E}"/>
          </ac:spMkLst>
        </pc:spChg>
        <pc:spChg chg="del">
          <ac:chgData name="Jan Fitzpatrick" userId="d1b284ec-d1dd-4765-b823-b34899491c26" providerId="ADAL" clId="{DA6D495D-B68A-4E5D-B76B-D753F3D96FC8}" dt="2019-04-26T09:15:50.757" v="29" actId="478"/>
          <ac:spMkLst>
            <pc:docMk/>
            <pc:sldMk cId="696183964" sldId="431"/>
            <ac:spMk id="3" creationId="{84534C5C-8306-4881-ADD4-E62528F0AEC6}"/>
          </ac:spMkLst>
        </pc:spChg>
        <pc:spChg chg="del">
          <ac:chgData name="Jan Fitzpatrick" userId="d1b284ec-d1dd-4765-b823-b34899491c26" providerId="ADAL" clId="{DA6D495D-B68A-4E5D-B76B-D753F3D96FC8}" dt="2019-04-26T09:15:50.757" v="29" actId="478"/>
          <ac:spMkLst>
            <pc:docMk/>
            <pc:sldMk cId="696183964" sldId="431"/>
            <ac:spMk id="9" creationId="{40547818-6B60-408D-B3B8-FF6E641BC1BD}"/>
          </ac:spMkLst>
        </pc:spChg>
        <pc:spChg chg="del">
          <ac:chgData name="Jan Fitzpatrick" userId="d1b284ec-d1dd-4765-b823-b34899491c26" providerId="ADAL" clId="{DA6D495D-B68A-4E5D-B76B-D753F3D96FC8}" dt="2019-04-26T09:15:50.757" v="29" actId="478"/>
          <ac:spMkLst>
            <pc:docMk/>
            <pc:sldMk cId="696183964" sldId="431"/>
            <ac:spMk id="10" creationId="{66099D4C-811F-45AD-86E7-87EE7EAF42E6}"/>
          </ac:spMkLst>
        </pc:spChg>
        <pc:spChg chg="del">
          <ac:chgData name="Jan Fitzpatrick" userId="d1b284ec-d1dd-4765-b823-b34899491c26" providerId="ADAL" clId="{DA6D495D-B68A-4E5D-B76B-D753F3D96FC8}" dt="2019-04-26T09:15:50.757" v="29" actId="478"/>
          <ac:spMkLst>
            <pc:docMk/>
            <pc:sldMk cId="696183964" sldId="431"/>
            <ac:spMk id="11" creationId="{117008BA-FC2F-449F-B827-8E2FD0ADDB92}"/>
          </ac:spMkLst>
        </pc:spChg>
        <pc:spChg chg="del">
          <ac:chgData name="Jan Fitzpatrick" userId="d1b284ec-d1dd-4765-b823-b34899491c26" providerId="ADAL" clId="{DA6D495D-B68A-4E5D-B76B-D753F3D96FC8}" dt="2019-04-26T09:15:50.757" v="29" actId="478"/>
          <ac:spMkLst>
            <pc:docMk/>
            <pc:sldMk cId="696183964" sldId="431"/>
            <ac:spMk id="12" creationId="{417A2FF4-18F4-471A-A91B-E9D5BB53D825}"/>
          </ac:spMkLst>
        </pc:spChg>
        <pc:spChg chg="del">
          <ac:chgData name="Jan Fitzpatrick" userId="d1b284ec-d1dd-4765-b823-b34899491c26" providerId="ADAL" clId="{DA6D495D-B68A-4E5D-B76B-D753F3D96FC8}" dt="2019-04-26T09:15:50.757" v="29" actId="478"/>
          <ac:spMkLst>
            <pc:docMk/>
            <pc:sldMk cId="696183964" sldId="431"/>
            <ac:spMk id="13" creationId="{3AD4E041-B914-4A18-B0B7-13B061ABE5F5}"/>
          </ac:spMkLst>
        </pc:spChg>
        <pc:spChg chg="del">
          <ac:chgData name="Jan Fitzpatrick" userId="d1b284ec-d1dd-4765-b823-b34899491c26" providerId="ADAL" clId="{DA6D495D-B68A-4E5D-B76B-D753F3D96FC8}" dt="2019-04-26T09:15:50.757" v="29" actId="478"/>
          <ac:spMkLst>
            <pc:docMk/>
            <pc:sldMk cId="696183964" sldId="431"/>
            <ac:spMk id="14" creationId="{D871A127-94A5-4DC6-BE10-96561AE4689F}"/>
          </ac:spMkLst>
        </pc:spChg>
        <pc:spChg chg="add">
          <ac:chgData name="Jan Fitzpatrick" userId="d1b284ec-d1dd-4765-b823-b34899491c26" providerId="ADAL" clId="{DA6D495D-B68A-4E5D-B76B-D753F3D96FC8}" dt="2019-04-26T09:16:50.188" v="38"/>
          <ac:spMkLst>
            <pc:docMk/>
            <pc:sldMk cId="696183964" sldId="431"/>
            <ac:spMk id="17" creationId="{3E208F58-895A-49DB-9F0F-76390334BD4B}"/>
          </ac:spMkLst>
        </pc:spChg>
        <pc:spChg chg="add">
          <ac:chgData name="Jan Fitzpatrick" userId="d1b284ec-d1dd-4765-b823-b34899491c26" providerId="ADAL" clId="{DA6D495D-B68A-4E5D-B76B-D753F3D96FC8}" dt="2019-04-26T09:16:50.188" v="38"/>
          <ac:spMkLst>
            <pc:docMk/>
            <pc:sldMk cId="696183964" sldId="431"/>
            <ac:spMk id="18" creationId="{55609848-7936-4BED-AD8A-04C9FE78FF51}"/>
          </ac:spMkLst>
        </pc:spChg>
        <pc:spChg chg="mod">
          <ac:chgData name="Jan Fitzpatrick" userId="d1b284ec-d1dd-4765-b823-b34899491c26" providerId="ADAL" clId="{DA6D495D-B68A-4E5D-B76B-D753F3D96FC8}" dt="2019-04-26T09:16:28.285" v="36" actId="255"/>
          <ac:spMkLst>
            <pc:docMk/>
            <pc:sldMk cId="696183964" sldId="431"/>
            <ac:spMk id="19" creationId="{5252A847-DE45-4FA3-A1F8-EEBEB845FF8E}"/>
          </ac:spMkLst>
        </pc:spChg>
        <pc:spChg chg="del">
          <ac:chgData name="Jan Fitzpatrick" userId="d1b284ec-d1dd-4765-b823-b34899491c26" providerId="ADAL" clId="{DA6D495D-B68A-4E5D-B76B-D753F3D96FC8}" dt="2019-04-26T09:15:50.757" v="29" actId="478"/>
          <ac:spMkLst>
            <pc:docMk/>
            <pc:sldMk cId="696183964" sldId="431"/>
            <ac:spMk id="20" creationId="{F83E2502-634D-493A-B913-5DD9AE203A87}"/>
          </ac:spMkLst>
        </pc:spChg>
        <pc:spChg chg="add mod">
          <ac:chgData name="Jan Fitzpatrick" userId="d1b284ec-d1dd-4765-b823-b34899491c26" providerId="ADAL" clId="{DA6D495D-B68A-4E5D-B76B-D753F3D96FC8}" dt="2019-04-26T09:18:14.842" v="48" actId="207"/>
          <ac:spMkLst>
            <pc:docMk/>
            <pc:sldMk cId="696183964" sldId="431"/>
            <ac:spMk id="24" creationId="{85E0A463-629C-47B3-A656-20E9917F03A6}"/>
          </ac:spMkLst>
        </pc:spChg>
        <pc:spChg chg="add mod">
          <ac:chgData name="Jan Fitzpatrick" userId="d1b284ec-d1dd-4765-b823-b34899491c26" providerId="ADAL" clId="{DA6D495D-B68A-4E5D-B76B-D753F3D96FC8}" dt="2019-04-26T09:22:05.858" v="133" actId="403"/>
          <ac:spMkLst>
            <pc:docMk/>
            <pc:sldMk cId="696183964" sldId="431"/>
            <ac:spMk id="25" creationId="{AB8E8424-5C61-46B8-B4A6-21AD8DB7ED5A}"/>
          </ac:spMkLst>
        </pc:spChg>
        <pc:grpChg chg="add mod">
          <ac:chgData name="Jan Fitzpatrick" userId="d1b284ec-d1dd-4765-b823-b34899491c26" providerId="ADAL" clId="{DA6D495D-B68A-4E5D-B76B-D753F3D96FC8}" dt="2019-04-26T09:20:32.292" v="97" actId="164"/>
          <ac:grpSpMkLst>
            <pc:docMk/>
            <pc:sldMk cId="696183964" sldId="431"/>
            <ac:grpSpMk id="7" creationId="{9EF2F81F-C0C8-4A38-81BE-C465C6B079C1}"/>
          </ac:grpSpMkLst>
        </pc:grpChg>
        <pc:grpChg chg="add mod">
          <ac:chgData name="Jan Fitzpatrick" userId="d1b284ec-d1dd-4765-b823-b34899491c26" providerId="ADAL" clId="{DA6D495D-B68A-4E5D-B76B-D753F3D96FC8}" dt="2019-04-26T09:20:49.631" v="100" actId="1076"/>
          <ac:grpSpMkLst>
            <pc:docMk/>
            <pc:sldMk cId="696183964" sldId="431"/>
            <ac:grpSpMk id="32" creationId="{33607DFE-54CB-473A-8543-DC7E92826563}"/>
          </ac:grpSpMkLst>
        </pc:grpChg>
        <pc:picChg chg="add mod modCrop">
          <ac:chgData name="Jan Fitzpatrick" userId="d1b284ec-d1dd-4765-b823-b34899491c26" providerId="ADAL" clId="{DA6D495D-B68A-4E5D-B76B-D753F3D96FC8}" dt="2019-04-26T09:20:32.292" v="97" actId="164"/>
          <ac:picMkLst>
            <pc:docMk/>
            <pc:sldMk cId="696183964" sldId="431"/>
            <ac:picMk id="5" creationId="{03F78075-B203-458C-AB6A-3448813E0339}"/>
          </ac:picMkLst>
        </pc:picChg>
        <pc:picChg chg="add mod">
          <ac:chgData name="Jan Fitzpatrick" userId="d1b284ec-d1dd-4765-b823-b34899491c26" providerId="ADAL" clId="{DA6D495D-B68A-4E5D-B76B-D753F3D96FC8}" dt="2019-04-26T09:20:32.292" v="97" actId="164"/>
          <ac:picMkLst>
            <pc:docMk/>
            <pc:sldMk cId="696183964" sldId="431"/>
            <ac:picMk id="26" creationId="{86C00422-836B-47F5-B20C-B5D6BE8E914B}"/>
          </ac:picMkLst>
        </pc:picChg>
        <pc:picChg chg="add del mod">
          <ac:chgData name="Jan Fitzpatrick" userId="d1b284ec-d1dd-4765-b823-b34899491c26" providerId="ADAL" clId="{DA6D495D-B68A-4E5D-B76B-D753F3D96FC8}" dt="2019-04-26T09:20:21.519" v="96" actId="478"/>
          <ac:picMkLst>
            <pc:docMk/>
            <pc:sldMk cId="696183964" sldId="431"/>
            <ac:picMk id="27" creationId="{76BCFF21-A3C4-49F2-86C7-1959FDB7E388}"/>
          </ac:picMkLst>
        </pc:picChg>
        <pc:picChg chg="add del mod">
          <ac:chgData name="Jan Fitzpatrick" userId="d1b284ec-d1dd-4765-b823-b34899491c26" providerId="ADAL" clId="{DA6D495D-B68A-4E5D-B76B-D753F3D96FC8}" dt="2019-04-26T09:20:20.612" v="95" actId="478"/>
          <ac:picMkLst>
            <pc:docMk/>
            <pc:sldMk cId="696183964" sldId="431"/>
            <ac:picMk id="28" creationId="{CEFA1CD9-B19C-46E4-B9BA-39CEFF3F3241}"/>
          </ac:picMkLst>
        </pc:picChg>
        <pc:picChg chg="add mod">
          <ac:chgData name="Jan Fitzpatrick" userId="d1b284ec-d1dd-4765-b823-b34899491c26" providerId="ADAL" clId="{DA6D495D-B68A-4E5D-B76B-D753F3D96FC8}" dt="2019-04-26T09:20:32.292" v="97" actId="164"/>
          <ac:picMkLst>
            <pc:docMk/>
            <pc:sldMk cId="696183964" sldId="431"/>
            <ac:picMk id="29" creationId="{6C5A029D-EC32-4EBE-8348-58EE6F4D0597}"/>
          </ac:picMkLst>
        </pc:picChg>
        <pc:picChg chg="add mod">
          <ac:chgData name="Jan Fitzpatrick" userId="d1b284ec-d1dd-4765-b823-b34899491c26" providerId="ADAL" clId="{DA6D495D-B68A-4E5D-B76B-D753F3D96FC8}" dt="2019-04-26T09:20:32.292" v="97" actId="164"/>
          <ac:picMkLst>
            <pc:docMk/>
            <pc:sldMk cId="696183964" sldId="431"/>
            <ac:picMk id="30" creationId="{33B373B7-4AC5-4190-949B-B11796E4F568}"/>
          </ac:picMkLst>
        </pc:picChg>
        <pc:picChg chg="add mod">
          <ac:chgData name="Jan Fitzpatrick" userId="d1b284ec-d1dd-4765-b823-b34899491c26" providerId="ADAL" clId="{DA6D495D-B68A-4E5D-B76B-D753F3D96FC8}" dt="2019-04-26T09:20:55.993" v="101" actId="1076"/>
          <ac:picMkLst>
            <pc:docMk/>
            <pc:sldMk cId="696183964" sldId="431"/>
            <ac:picMk id="31" creationId="{891D1906-BD2B-49A9-9635-686F5D8EA60F}"/>
          </ac:picMkLst>
        </pc:picChg>
        <pc:picChg chg="add mod">
          <ac:chgData name="Jan Fitzpatrick" userId="d1b284ec-d1dd-4765-b823-b34899491c26" providerId="ADAL" clId="{DA6D495D-B68A-4E5D-B76B-D753F3D96FC8}" dt="2019-04-26T09:21:05.192" v="103" actId="1076"/>
          <ac:picMkLst>
            <pc:docMk/>
            <pc:sldMk cId="696183964" sldId="431"/>
            <ac:picMk id="37" creationId="{96F04608-15D3-4B66-A454-5DDF28B90C50}"/>
          </ac:picMkLst>
        </pc:picChg>
        <pc:cxnChg chg="del">
          <ac:chgData name="Jan Fitzpatrick" userId="d1b284ec-d1dd-4765-b823-b34899491c26" providerId="ADAL" clId="{DA6D495D-B68A-4E5D-B76B-D753F3D96FC8}" dt="2019-04-26T09:15:50.757" v="29" actId="478"/>
          <ac:cxnSpMkLst>
            <pc:docMk/>
            <pc:sldMk cId="696183964" sldId="431"/>
            <ac:cxnSpMk id="6" creationId="{E2CB5D15-7053-4E72-BB5D-870A77995D4E}"/>
          </ac:cxnSpMkLst>
        </pc:cxnChg>
        <pc:cxnChg chg="add">
          <ac:chgData name="Jan Fitzpatrick" userId="d1b284ec-d1dd-4765-b823-b34899491c26" providerId="ADAL" clId="{DA6D495D-B68A-4E5D-B76B-D753F3D96FC8}" dt="2019-04-26T09:16:39.653" v="37"/>
          <ac:cxnSpMkLst>
            <pc:docMk/>
            <pc:sldMk cId="696183964" sldId="431"/>
            <ac:cxnSpMk id="16" creationId="{949E9069-DD63-46C5-84FD-D10D52F28070}"/>
          </ac:cxnSpMkLst>
        </pc:cxnChg>
      </pc:sldChg>
      <pc:sldChg chg="addSp modSp add">
        <pc:chgData name="Jan Fitzpatrick" userId="d1b284ec-d1dd-4765-b823-b34899491c26" providerId="ADAL" clId="{DA6D495D-B68A-4E5D-B76B-D753F3D96FC8}" dt="2019-04-26T09:38:58.537" v="148" actId="208"/>
        <pc:sldMkLst>
          <pc:docMk/>
          <pc:sldMk cId="2960150350" sldId="432"/>
        </pc:sldMkLst>
        <pc:cxnChg chg="add mod">
          <ac:chgData name="Jan Fitzpatrick" userId="d1b284ec-d1dd-4765-b823-b34899491c26" providerId="ADAL" clId="{DA6D495D-B68A-4E5D-B76B-D753F3D96FC8}" dt="2019-04-26T09:38:58.537" v="148" actId="208"/>
          <ac:cxnSpMkLst>
            <pc:docMk/>
            <pc:sldMk cId="2960150350" sldId="432"/>
            <ac:cxnSpMk id="4" creationId="{62AF786A-C8EB-420A-8A15-7CF76F6AA0B8}"/>
          </ac:cxnSpMkLst>
        </pc:cxnChg>
        <pc:cxnChg chg="add mod">
          <ac:chgData name="Jan Fitzpatrick" userId="d1b284ec-d1dd-4765-b823-b34899491c26" providerId="ADAL" clId="{DA6D495D-B68A-4E5D-B76B-D753F3D96FC8}" dt="2019-04-26T09:38:58.537" v="148" actId="208"/>
          <ac:cxnSpMkLst>
            <pc:docMk/>
            <pc:sldMk cId="2960150350" sldId="432"/>
            <ac:cxnSpMk id="27" creationId="{34B925FA-E281-47B2-A63E-E50FB0A010E3}"/>
          </ac:cxnSpMkLst>
        </pc:cxnChg>
        <pc:cxnChg chg="add mod">
          <ac:chgData name="Jan Fitzpatrick" userId="d1b284ec-d1dd-4765-b823-b34899491c26" providerId="ADAL" clId="{DA6D495D-B68A-4E5D-B76B-D753F3D96FC8}" dt="2019-04-26T09:38:58.537" v="148" actId="208"/>
          <ac:cxnSpMkLst>
            <pc:docMk/>
            <pc:sldMk cId="2960150350" sldId="432"/>
            <ac:cxnSpMk id="38" creationId="{59F89D08-C911-4C72-837F-9A6AEEF6CB7F}"/>
          </ac:cxnSpMkLst>
        </pc:cxnChg>
      </pc:sldChg>
      <pc:sldChg chg="addSp delSp modSp add">
        <pc:chgData name="Jan Fitzpatrick" userId="d1b284ec-d1dd-4765-b823-b34899491c26" providerId="ADAL" clId="{DA6D495D-B68A-4E5D-B76B-D753F3D96FC8}" dt="2019-04-26T10:01:34.613" v="449"/>
        <pc:sldMkLst>
          <pc:docMk/>
          <pc:sldMk cId="262424626" sldId="433"/>
        </pc:sldMkLst>
        <pc:spChg chg="del">
          <ac:chgData name="Jan Fitzpatrick" userId="d1b284ec-d1dd-4765-b823-b34899491c26" providerId="ADAL" clId="{DA6D495D-B68A-4E5D-B76B-D753F3D96FC8}" dt="2019-04-26T09:41:20.994" v="156" actId="478"/>
          <ac:spMkLst>
            <pc:docMk/>
            <pc:sldMk cId="262424626" sldId="433"/>
            <ac:spMk id="2" creationId="{10B96936-ABCF-40D9-9B31-85C5EEA6877E}"/>
          </ac:spMkLst>
        </pc:spChg>
        <pc:spChg chg="del">
          <ac:chgData name="Jan Fitzpatrick" userId="d1b284ec-d1dd-4765-b823-b34899491c26" providerId="ADAL" clId="{DA6D495D-B68A-4E5D-B76B-D753F3D96FC8}" dt="2019-04-26T09:41:35.340" v="169" actId="478"/>
          <ac:spMkLst>
            <pc:docMk/>
            <pc:sldMk cId="262424626" sldId="433"/>
            <ac:spMk id="17" creationId="{3E208F58-895A-49DB-9F0F-76390334BD4B}"/>
          </ac:spMkLst>
        </pc:spChg>
        <pc:spChg chg="del mod">
          <ac:chgData name="Jan Fitzpatrick" userId="d1b284ec-d1dd-4765-b823-b34899491c26" providerId="ADAL" clId="{DA6D495D-B68A-4E5D-B76B-D753F3D96FC8}" dt="2019-04-26T09:41:33.500" v="168" actId="478"/>
          <ac:spMkLst>
            <pc:docMk/>
            <pc:sldMk cId="262424626" sldId="433"/>
            <ac:spMk id="18" creationId="{55609848-7936-4BED-AD8A-04C9FE78FF51}"/>
          </ac:spMkLst>
        </pc:spChg>
        <pc:spChg chg="mod">
          <ac:chgData name="Jan Fitzpatrick" userId="d1b284ec-d1dd-4765-b823-b34899491c26" providerId="ADAL" clId="{DA6D495D-B68A-4E5D-B76B-D753F3D96FC8}" dt="2019-04-26T09:45:12.395" v="337" actId="12788"/>
          <ac:spMkLst>
            <pc:docMk/>
            <pc:sldMk cId="262424626" sldId="433"/>
            <ac:spMk id="19" creationId="{5252A847-DE45-4FA3-A1F8-EEBEB845FF8E}"/>
          </ac:spMkLst>
        </pc:spChg>
        <pc:spChg chg="del">
          <ac:chgData name="Jan Fitzpatrick" userId="d1b284ec-d1dd-4765-b823-b34899491c26" providerId="ADAL" clId="{DA6D495D-B68A-4E5D-B76B-D753F3D96FC8}" dt="2019-04-26T09:41:27.474" v="163" actId="478"/>
          <ac:spMkLst>
            <pc:docMk/>
            <pc:sldMk cId="262424626" sldId="433"/>
            <ac:spMk id="24" creationId="{85E0A463-629C-47B3-A656-20E9917F03A6}"/>
          </ac:spMkLst>
        </pc:spChg>
        <pc:spChg chg="del">
          <ac:chgData name="Jan Fitzpatrick" userId="d1b284ec-d1dd-4765-b823-b34899491c26" providerId="ADAL" clId="{DA6D495D-B68A-4E5D-B76B-D753F3D96FC8}" dt="2019-04-26T09:41:23.103" v="158" actId="478"/>
          <ac:spMkLst>
            <pc:docMk/>
            <pc:sldMk cId="262424626" sldId="433"/>
            <ac:spMk id="25" creationId="{AB8E8424-5C61-46B8-B4A6-21AD8DB7ED5A}"/>
          </ac:spMkLst>
        </pc:spChg>
        <pc:grpChg chg="del">
          <ac:chgData name="Jan Fitzpatrick" userId="d1b284ec-d1dd-4765-b823-b34899491c26" providerId="ADAL" clId="{DA6D495D-B68A-4E5D-B76B-D753F3D96FC8}" dt="2019-04-26T09:41:22.227" v="157" actId="478"/>
          <ac:grpSpMkLst>
            <pc:docMk/>
            <pc:sldMk cId="262424626" sldId="433"/>
            <ac:grpSpMk id="7" creationId="{9EF2F81F-C0C8-4A38-81BE-C465C6B079C1}"/>
          </ac:grpSpMkLst>
        </pc:grpChg>
        <pc:grpChg chg="del">
          <ac:chgData name="Jan Fitzpatrick" userId="d1b284ec-d1dd-4765-b823-b34899491c26" providerId="ADAL" clId="{DA6D495D-B68A-4E5D-B76B-D753F3D96FC8}" dt="2019-04-26T09:41:23.876" v="159" actId="478"/>
          <ac:grpSpMkLst>
            <pc:docMk/>
            <pc:sldMk cId="262424626" sldId="433"/>
            <ac:grpSpMk id="32" creationId="{33607DFE-54CB-473A-8543-DC7E92826563}"/>
          </ac:grpSpMkLst>
        </pc:grpChg>
        <pc:graphicFrameChg chg="add del mod modGraphic">
          <ac:chgData name="Jan Fitzpatrick" userId="d1b284ec-d1dd-4765-b823-b34899491c26" providerId="ADAL" clId="{DA6D495D-B68A-4E5D-B76B-D753F3D96FC8}" dt="2019-04-26T09:43:04.964" v="222" actId="3680"/>
          <ac:graphicFrameMkLst>
            <pc:docMk/>
            <pc:sldMk cId="262424626" sldId="433"/>
            <ac:graphicFrameMk id="3" creationId="{495380E8-1290-4051-A7B8-619EEF2D59E4}"/>
          </ac:graphicFrameMkLst>
        </pc:graphicFrameChg>
        <pc:graphicFrameChg chg="add del mod">
          <ac:chgData name="Jan Fitzpatrick" userId="d1b284ec-d1dd-4765-b823-b34899491c26" providerId="ADAL" clId="{DA6D495D-B68A-4E5D-B76B-D753F3D96FC8}" dt="2019-04-26T09:43:28.909" v="224" actId="3680"/>
          <ac:graphicFrameMkLst>
            <pc:docMk/>
            <pc:sldMk cId="262424626" sldId="433"/>
            <ac:graphicFrameMk id="6" creationId="{B7DE2662-F8FC-4AA4-B78C-B3712ED6B318}"/>
          </ac:graphicFrameMkLst>
        </pc:graphicFrameChg>
        <pc:graphicFrameChg chg="add mod modGraphic">
          <ac:chgData name="Jan Fitzpatrick" userId="d1b284ec-d1dd-4765-b823-b34899491c26" providerId="ADAL" clId="{DA6D495D-B68A-4E5D-B76B-D753F3D96FC8}" dt="2019-04-26T10:01:26.902" v="448"/>
          <ac:graphicFrameMkLst>
            <pc:docMk/>
            <pc:sldMk cId="262424626" sldId="433"/>
            <ac:graphicFrameMk id="9" creationId="{D964122F-71FD-414C-A6B4-1BF09722C05A}"/>
          </ac:graphicFrameMkLst>
        </pc:graphicFrameChg>
        <pc:picChg chg="del">
          <ac:chgData name="Jan Fitzpatrick" userId="d1b284ec-d1dd-4765-b823-b34899491c26" providerId="ADAL" clId="{DA6D495D-B68A-4E5D-B76B-D753F3D96FC8}" dt="2019-04-26T09:41:25.820" v="161" actId="478"/>
          <ac:picMkLst>
            <pc:docMk/>
            <pc:sldMk cId="262424626" sldId="433"/>
            <ac:picMk id="31" creationId="{891D1906-BD2B-49A9-9635-686F5D8EA60F}"/>
          </ac:picMkLst>
        </pc:picChg>
        <pc:picChg chg="del">
          <ac:chgData name="Jan Fitzpatrick" userId="d1b284ec-d1dd-4765-b823-b34899491c26" providerId="ADAL" clId="{DA6D495D-B68A-4E5D-B76B-D753F3D96FC8}" dt="2019-04-26T09:41:24.950" v="160" actId="478"/>
          <ac:picMkLst>
            <pc:docMk/>
            <pc:sldMk cId="262424626" sldId="433"/>
            <ac:picMk id="37" creationId="{96F04608-15D3-4B66-A454-5DDF28B90C50}"/>
          </ac:picMkLst>
        </pc:picChg>
        <pc:picChg chg="add del mod">
          <ac:chgData name="Jan Fitzpatrick" userId="d1b284ec-d1dd-4765-b823-b34899491c26" providerId="ADAL" clId="{DA6D495D-B68A-4E5D-B76B-D753F3D96FC8}" dt="2019-04-26T10:00:37.985" v="444" actId="478"/>
          <ac:picMkLst>
            <pc:docMk/>
            <pc:sldMk cId="262424626" sldId="433"/>
            <ac:picMk id="39" creationId="{D7142FDD-C14F-4B5C-BCC9-551CE83128F9}"/>
          </ac:picMkLst>
        </pc:picChg>
        <pc:picChg chg="add">
          <ac:chgData name="Jan Fitzpatrick" userId="d1b284ec-d1dd-4765-b823-b34899491c26" providerId="ADAL" clId="{DA6D495D-B68A-4E5D-B76B-D753F3D96FC8}" dt="2019-04-26T10:01:34.613" v="449"/>
          <ac:picMkLst>
            <pc:docMk/>
            <pc:sldMk cId="262424626" sldId="433"/>
            <ac:picMk id="40" creationId="{CCE2D45B-9854-4C3C-AF1E-B604D5FD7A46}"/>
          </ac:picMkLst>
        </pc:picChg>
        <pc:cxnChg chg="del mod">
          <ac:chgData name="Jan Fitzpatrick" userId="d1b284ec-d1dd-4765-b823-b34899491c26" providerId="ADAL" clId="{DA6D495D-B68A-4E5D-B76B-D753F3D96FC8}" dt="2019-04-26T09:41:26.818" v="162" actId="478"/>
          <ac:cxnSpMkLst>
            <pc:docMk/>
            <pc:sldMk cId="262424626" sldId="433"/>
            <ac:cxnSpMk id="4" creationId="{62AF786A-C8EB-420A-8A15-7CF76F6AA0B8}"/>
          </ac:cxnSpMkLst>
        </pc:cxnChg>
        <pc:cxnChg chg="del">
          <ac:chgData name="Jan Fitzpatrick" userId="d1b284ec-d1dd-4765-b823-b34899491c26" providerId="ADAL" clId="{DA6D495D-B68A-4E5D-B76B-D753F3D96FC8}" dt="2019-04-26T09:41:30.347" v="166" actId="478"/>
          <ac:cxnSpMkLst>
            <pc:docMk/>
            <pc:sldMk cId="262424626" sldId="433"/>
            <ac:cxnSpMk id="16" creationId="{949E9069-DD63-46C5-84FD-D10D52F28070}"/>
          </ac:cxnSpMkLst>
        </pc:cxnChg>
        <pc:cxnChg chg="del mod">
          <ac:chgData name="Jan Fitzpatrick" userId="d1b284ec-d1dd-4765-b823-b34899491c26" providerId="ADAL" clId="{DA6D495D-B68A-4E5D-B76B-D753F3D96FC8}" dt="2019-04-26T09:41:29.582" v="165" actId="478"/>
          <ac:cxnSpMkLst>
            <pc:docMk/>
            <pc:sldMk cId="262424626" sldId="433"/>
            <ac:cxnSpMk id="27" creationId="{34B925FA-E281-47B2-A63E-E50FB0A010E3}"/>
          </ac:cxnSpMkLst>
        </pc:cxnChg>
        <pc:cxnChg chg="del mod">
          <ac:chgData name="Jan Fitzpatrick" userId="d1b284ec-d1dd-4765-b823-b34899491c26" providerId="ADAL" clId="{DA6D495D-B68A-4E5D-B76B-D753F3D96FC8}" dt="2019-04-26T09:41:28.559" v="164" actId="478"/>
          <ac:cxnSpMkLst>
            <pc:docMk/>
            <pc:sldMk cId="262424626" sldId="433"/>
            <ac:cxnSpMk id="38" creationId="{59F89D08-C911-4C72-837F-9A6AEEF6CB7F}"/>
          </ac:cxnSpMkLst>
        </pc:cxnChg>
      </pc:sldChg>
      <pc:sldChg chg="modSp add">
        <pc:chgData name="Jan Fitzpatrick" userId="d1b284ec-d1dd-4765-b823-b34899491c26" providerId="ADAL" clId="{DA6D495D-B68A-4E5D-B76B-D753F3D96FC8}" dt="2019-04-26T10:53:23.915" v="930" actId="20577"/>
        <pc:sldMkLst>
          <pc:docMk/>
          <pc:sldMk cId="1634255373" sldId="434"/>
        </pc:sldMkLst>
        <pc:spChg chg="mod">
          <ac:chgData name="Jan Fitzpatrick" userId="d1b284ec-d1dd-4765-b823-b34899491c26" providerId="ADAL" clId="{DA6D495D-B68A-4E5D-B76B-D753F3D96FC8}" dt="2019-04-26T10:53:23.915" v="930" actId="20577"/>
          <ac:spMkLst>
            <pc:docMk/>
            <pc:sldMk cId="1634255373" sldId="434"/>
            <ac:spMk id="19" creationId="{5252A847-DE45-4FA3-A1F8-EEBEB845FF8E}"/>
          </ac:spMkLst>
        </pc:spChg>
        <pc:graphicFrameChg chg="mod">
          <ac:chgData name="Jan Fitzpatrick" userId="d1b284ec-d1dd-4765-b823-b34899491c26" providerId="ADAL" clId="{DA6D495D-B68A-4E5D-B76B-D753F3D96FC8}" dt="2019-04-26T10:00:29.805" v="443"/>
          <ac:graphicFrameMkLst>
            <pc:docMk/>
            <pc:sldMk cId="1634255373" sldId="434"/>
            <ac:graphicFrameMk id="9" creationId="{D964122F-71FD-414C-A6B4-1BF09722C05A}"/>
          </ac:graphicFrameMkLst>
        </pc:graphicFrameChg>
        <pc:picChg chg="mod">
          <ac:chgData name="Jan Fitzpatrick" userId="d1b284ec-d1dd-4765-b823-b34899491c26" providerId="ADAL" clId="{DA6D495D-B68A-4E5D-B76B-D753F3D96FC8}" dt="2019-04-26T10:00:26.315" v="442" actId="1076"/>
          <ac:picMkLst>
            <pc:docMk/>
            <pc:sldMk cId="1634255373" sldId="434"/>
            <ac:picMk id="39" creationId="{D7142FDD-C14F-4B5C-BCC9-551CE83128F9}"/>
          </ac:picMkLst>
        </pc:picChg>
      </pc:sldChg>
      <pc:sldChg chg="addSp delSp modSp add">
        <pc:chgData name="Jan Fitzpatrick" userId="d1b284ec-d1dd-4765-b823-b34899491c26" providerId="ADAL" clId="{DA6D495D-B68A-4E5D-B76B-D753F3D96FC8}" dt="2019-04-26T10:31:18.934" v="611" actId="1582"/>
        <pc:sldMkLst>
          <pc:docMk/>
          <pc:sldMk cId="1236345882" sldId="435"/>
        </pc:sldMkLst>
        <pc:spChg chg="add mod">
          <ac:chgData name="Jan Fitzpatrick" userId="d1b284ec-d1dd-4765-b823-b34899491c26" providerId="ADAL" clId="{DA6D495D-B68A-4E5D-B76B-D753F3D96FC8}" dt="2019-04-26T10:24:38.338" v="565" actId="1076"/>
          <ac:spMkLst>
            <pc:docMk/>
            <pc:sldMk cId="1236345882" sldId="435"/>
            <ac:spMk id="5" creationId="{AFFB2EC7-499B-4957-BDC4-3AF0F6FAF034}"/>
          </ac:spMkLst>
        </pc:spChg>
        <pc:spChg chg="mod">
          <ac:chgData name="Jan Fitzpatrick" userId="d1b284ec-d1dd-4765-b823-b34899491c26" providerId="ADAL" clId="{DA6D495D-B68A-4E5D-B76B-D753F3D96FC8}" dt="2019-04-26T10:21:50.690" v="542" actId="207"/>
          <ac:spMkLst>
            <pc:docMk/>
            <pc:sldMk cId="1236345882" sldId="435"/>
            <ac:spMk id="19" creationId="{5252A847-DE45-4FA3-A1F8-EEBEB845FF8E}"/>
          </ac:spMkLst>
        </pc:spChg>
        <pc:graphicFrameChg chg="del">
          <ac:chgData name="Jan Fitzpatrick" userId="d1b284ec-d1dd-4765-b823-b34899491c26" providerId="ADAL" clId="{DA6D495D-B68A-4E5D-B76B-D753F3D96FC8}" dt="2019-04-26T10:21:25.468" v="494" actId="478"/>
          <ac:graphicFrameMkLst>
            <pc:docMk/>
            <pc:sldMk cId="1236345882" sldId="435"/>
            <ac:graphicFrameMk id="9" creationId="{D964122F-71FD-414C-A6B4-1BF09722C05A}"/>
          </ac:graphicFrameMkLst>
        </pc:graphicFrameChg>
        <pc:graphicFrameChg chg="add mod">
          <ac:chgData name="Jan Fitzpatrick" userId="d1b284ec-d1dd-4765-b823-b34899491c26" providerId="ADAL" clId="{DA6D495D-B68A-4E5D-B76B-D753F3D96FC8}" dt="2019-04-26T10:22:08.836" v="544" actId="12788"/>
          <ac:graphicFrameMkLst>
            <pc:docMk/>
            <pc:sldMk cId="1236345882" sldId="435"/>
            <ac:graphicFrameMk id="10" creationId="{75C71F91-D181-4AB2-A87D-87D6E5D940A9}"/>
          </ac:graphicFrameMkLst>
        </pc:graphicFrameChg>
        <pc:picChg chg="add mod modCrop">
          <ac:chgData name="Jan Fitzpatrick" userId="d1b284ec-d1dd-4765-b823-b34899491c26" providerId="ADAL" clId="{DA6D495D-B68A-4E5D-B76B-D753F3D96FC8}" dt="2019-04-26T10:30:00.710" v="599" actId="1076"/>
          <ac:picMkLst>
            <pc:docMk/>
            <pc:sldMk cId="1236345882" sldId="435"/>
            <ac:picMk id="7" creationId="{6EF0BAA1-11E0-4594-A688-C2A54A6C2FAD}"/>
          </ac:picMkLst>
        </pc:picChg>
        <pc:picChg chg="add mod modCrop">
          <ac:chgData name="Jan Fitzpatrick" userId="d1b284ec-d1dd-4765-b823-b34899491c26" providerId="ADAL" clId="{DA6D495D-B68A-4E5D-B76B-D753F3D96FC8}" dt="2019-04-26T10:30:04.582" v="600" actId="1076"/>
          <ac:picMkLst>
            <pc:docMk/>
            <pc:sldMk cId="1236345882" sldId="435"/>
            <ac:picMk id="12" creationId="{D38F867C-523D-46FE-A65D-E3735D6EE022}"/>
          </ac:picMkLst>
        </pc:picChg>
        <pc:picChg chg="add mod modCrop">
          <ac:chgData name="Jan Fitzpatrick" userId="d1b284ec-d1dd-4765-b823-b34899491c26" providerId="ADAL" clId="{DA6D495D-B68A-4E5D-B76B-D753F3D96FC8}" dt="2019-04-26T10:29:57.518" v="598" actId="1076"/>
          <ac:picMkLst>
            <pc:docMk/>
            <pc:sldMk cId="1236345882" sldId="435"/>
            <ac:picMk id="14" creationId="{752FAD79-6190-4D63-BE31-450A0173533F}"/>
          </ac:picMkLst>
        </pc:picChg>
        <pc:picChg chg="add mod modCrop">
          <ac:chgData name="Jan Fitzpatrick" userId="d1b284ec-d1dd-4765-b823-b34899491c26" providerId="ADAL" clId="{DA6D495D-B68A-4E5D-B76B-D753F3D96FC8}" dt="2019-04-26T10:29:54.526" v="597" actId="1076"/>
          <ac:picMkLst>
            <pc:docMk/>
            <pc:sldMk cId="1236345882" sldId="435"/>
            <ac:picMk id="16" creationId="{79DA0B06-8A2F-40EC-B24F-C12FC9A63EB0}"/>
          </ac:picMkLst>
        </pc:picChg>
        <pc:picChg chg="add mod modCrop">
          <ac:chgData name="Jan Fitzpatrick" userId="d1b284ec-d1dd-4765-b823-b34899491c26" providerId="ADAL" clId="{DA6D495D-B68A-4E5D-B76B-D753F3D96FC8}" dt="2019-04-26T10:29:49.846" v="596" actId="1076"/>
          <ac:picMkLst>
            <pc:docMk/>
            <pc:sldMk cId="1236345882" sldId="435"/>
            <ac:picMk id="18" creationId="{41EEA4C4-8646-4B35-8FA2-016309FE9A9A}"/>
          </ac:picMkLst>
        </pc:picChg>
        <pc:picChg chg="del">
          <ac:chgData name="Jan Fitzpatrick" userId="d1b284ec-d1dd-4765-b823-b34899491c26" providerId="ADAL" clId="{DA6D495D-B68A-4E5D-B76B-D753F3D96FC8}" dt="2019-04-26T10:21:25.468" v="494" actId="478"/>
          <ac:picMkLst>
            <pc:docMk/>
            <pc:sldMk cId="1236345882" sldId="435"/>
            <ac:picMk id="39" creationId="{D7142FDD-C14F-4B5C-BCC9-551CE83128F9}"/>
          </ac:picMkLst>
        </pc:picChg>
        <pc:cxnChg chg="add mod">
          <ac:chgData name="Jan Fitzpatrick" userId="d1b284ec-d1dd-4765-b823-b34899491c26" providerId="ADAL" clId="{DA6D495D-B68A-4E5D-B76B-D753F3D96FC8}" dt="2019-04-26T10:30:18.658" v="601" actId="208"/>
          <ac:cxnSpMkLst>
            <pc:docMk/>
            <pc:sldMk cId="1236345882" sldId="435"/>
            <ac:cxnSpMk id="3" creationId="{E037F213-34AC-48AF-BC36-BBAD5BC0477B}"/>
          </ac:cxnSpMkLst>
        </pc:cxnChg>
        <pc:cxnChg chg="add mod">
          <ac:chgData name="Jan Fitzpatrick" userId="d1b284ec-d1dd-4765-b823-b34899491c26" providerId="ADAL" clId="{DA6D495D-B68A-4E5D-B76B-D753F3D96FC8}" dt="2019-04-26T10:31:18.934" v="611" actId="1582"/>
          <ac:cxnSpMkLst>
            <pc:docMk/>
            <pc:sldMk cId="1236345882" sldId="435"/>
            <ac:cxnSpMk id="24" creationId="{7778CCDE-5A1E-48D9-A108-57C8D4C26CF2}"/>
          </ac:cxnSpMkLst>
        </pc:cxnChg>
        <pc:cxnChg chg="add mod">
          <ac:chgData name="Jan Fitzpatrick" userId="d1b284ec-d1dd-4765-b823-b34899491c26" providerId="ADAL" clId="{DA6D495D-B68A-4E5D-B76B-D753F3D96FC8}" dt="2019-04-26T10:31:18.934" v="611" actId="1582"/>
          <ac:cxnSpMkLst>
            <pc:docMk/>
            <pc:sldMk cId="1236345882" sldId="435"/>
            <ac:cxnSpMk id="26" creationId="{6C44426F-65A4-41DA-83F8-7A39F0F3290D}"/>
          </ac:cxnSpMkLst>
        </pc:cxnChg>
        <pc:cxnChg chg="add mod">
          <ac:chgData name="Jan Fitzpatrick" userId="d1b284ec-d1dd-4765-b823-b34899491c26" providerId="ADAL" clId="{DA6D495D-B68A-4E5D-B76B-D753F3D96FC8}" dt="2019-04-26T10:31:18.934" v="611" actId="1582"/>
          <ac:cxnSpMkLst>
            <pc:docMk/>
            <pc:sldMk cId="1236345882" sldId="435"/>
            <ac:cxnSpMk id="28" creationId="{9C81403E-E786-41F3-9B46-25F487C4F5EF}"/>
          </ac:cxnSpMkLst>
        </pc:cxnChg>
      </pc:sldChg>
      <pc:sldChg chg="delSp modSp add ord">
        <pc:chgData name="Jan Fitzpatrick" userId="d1b284ec-d1dd-4765-b823-b34899491c26" providerId="ADAL" clId="{DA6D495D-B68A-4E5D-B76B-D753F3D96FC8}" dt="2019-04-26T10:32:21.059" v="616"/>
        <pc:sldMkLst>
          <pc:docMk/>
          <pc:sldMk cId="4029349029" sldId="436"/>
        </pc:sldMkLst>
        <pc:cxnChg chg="del mod">
          <ac:chgData name="Jan Fitzpatrick" userId="d1b284ec-d1dd-4765-b823-b34899491c26" providerId="ADAL" clId="{DA6D495D-B68A-4E5D-B76B-D753F3D96FC8}" dt="2019-04-26T10:32:14.275" v="613" actId="478"/>
          <ac:cxnSpMkLst>
            <pc:docMk/>
            <pc:sldMk cId="4029349029" sldId="436"/>
            <ac:cxnSpMk id="24" creationId="{7778CCDE-5A1E-48D9-A108-57C8D4C26CF2}"/>
          </ac:cxnSpMkLst>
        </pc:cxnChg>
        <pc:cxnChg chg="del">
          <ac:chgData name="Jan Fitzpatrick" userId="d1b284ec-d1dd-4765-b823-b34899491c26" providerId="ADAL" clId="{DA6D495D-B68A-4E5D-B76B-D753F3D96FC8}" dt="2019-04-26T10:32:15.283" v="614" actId="478"/>
          <ac:cxnSpMkLst>
            <pc:docMk/>
            <pc:sldMk cId="4029349029" sldId="436"/>
            <ac:cxnSpMk id="26" creationId="{6C44426F-65A4-41DA-83F8-7A39F0F3290D}"/>
          </ac:cxnSpMkLst>
        </pc:cxnChg>
        <pc:cxnChg chg="del">
          <ac:chgData name="Jan Fitzpatrick" userId="d1b284ec-d1dd-4765-b823-b34899491c26" providerId="ADAL" clId="{DA6D495D-B68A-4E5D-B76B-D753F3D96FC8}" dt="2019-04-26T10:32:17.298" v="615" actId="478"/>
          <ac:cxnSpMkLst>
            <pc:docMk/>
            <pc:sldMk cId="4029349029" sldId="436"/>
            <ac:cxnSpMk id="28" creationId="{9C81403E-E786-41F3-9B46-25F487C4F5EF}"/>
          </ac:cxnSpMkLst>
        </pc:cxnChg>
      </pc:sldChg>
      <pc:sldChg chg="modSp add">
        <pc:chgData name="Jan Fitzpatrick" userId="d1b284ec-d1dd-4765-b823-b34899491c26" providerId="ADAL" clId="{DA6D495D-B68A-4E5D-B76B-D753F3D96FC8}" dt="2019-04-26T10:42:57.550" v="854" actId="6549"/>
        <pc:sldMkLst>
          <pc:docMk/>
          <pc:sldMk cId="2753967936" sldId="437"/>
        </pc:sldMkLst>
        <pc:spChg chg="mod">
          <ac:chgData name="Jan Fitzpatrick" userId="d1b284ec-d1dd-4765-b823-b34899491c26" providerId="ADAL" clId="{DA6D495D-B68A-4E5D-B76B-D753F3D96FC8}" dt="2019-04-26T10:42:57.550" v="854" actId="6549"/>
          <ac:spMkLst>
            <pc:docMk/>
            <pc:sldMk cId="2753967936" sldId="437"/>
            <ac:spMk id="19" creationId="{5252A847-DE45-4FA3-A1F8-EEBEB845FF8E}"/>
          </ac:spMkLst>
        </pc:spChg>
        <pc:graphicFrameChg chg="modGraphic">
          <ac:chgData name="Jan Fitzpatrick" userId="d1b284ec-d1dd-4765-b823-b34899491c26" providerId="ADAL" clId="{DA6D495D-B68A-4E5D-B76B-D753F3D96FC8}" dt="2019-04-26T10:40:19.863" v="736" actId="207"/>
          <ac:graphicFrameMkLst>
            <pc:docMk/>
            <pc:sldMk cId="2753967936" sldId="437"/>
            <ac:graphicFrameMk id="10" creationId="{0080EB18-9665-4262-ADF8-24F4C509EBF3}"/>
          </ac:graphicFrameMkLst>
        </pc:graphicFrameChg>
      </pc:sldChg>
    </pc:docChg>
  </pc:docChgLst>
  <pc:docChgLst>
    <pc:chgData name="Sian Stebbings" userId="e14ea2a2-07d0-4302-97b9-16dc822a37cc" providerId="ADAL" clId="{EBA43F5D-C301-457E-B749-AEDDFBA785AC}"/>
  </pc:docChgLst>
  <pc:docChgLst>
    <pc:chgData name="Liz Axup" userId="f0cf2359-c867-42e7-8ac2-6b3e19dcb7ab" providerId="ADAL" clId="{F5646FF6-6B1A-4FFD-BE4F-4ECA74C65567}"/>
  </pc:docChgLst>
  <pc:docChgLst>
    <pc:chgData name="Ashley Poulter" userId="2ad35c1e-57a3-4868-92fc-5cc1808bdca3" providerId="ADAL" clId="{FC1406A5-4D69-4217-BF9C-8DCD64ED129E}"/>
    <pc:docChg chg="undo custSel addSld delSld modSld sldOrd">
      <pc:chgData name="Ashley Poulter" userId="2ad35c1e-57a3-4868-92fc-5cc1808bdca3" providerId="ADAL" clId="{FC1406A5-4D69-4217-BF9C-8DCD64ED129E}" dt="2019-04-17T12:29:57.476" v="612" actId="255"/>
      <pc:docMkLst>
        <pc:docMk/>
      </pc:docMkLst>
      <pc:sldChg chg="addSp delSp modSp">
        <pc:chgData name="Ashley Poulter" userId="2ad35c1e-57a3-4868-92fc-5cc1808bdca3" providerId="ADAL" clId="{FC1406A5-4D69-4217-BF9C-8DCD64ED129E}" dt="2019-04-17T12:26:35.211" v="560"/>
        <pc:sldMkLst>
          <pc:docMk/>
          <pc:sldMk cId="2637481266" sldId="256"/>
        </pc:sldMkLst>
        <pc:spChg chg="mod">
          <ac:chgData name="Ashley Poulter" userId="2ad35c1e-57a3-4868-92fc-5cc1808bdca3" providerId="ADAL" clId="{FC1406A5-4D69-4217-BF9C-8DCD64ED129E}" dt="2019-04-17T11:48:49.799" v="8" actId="403"/>
          <ac:spMkLst>
            <pc:docMk/>
            <pc:sldMk cId="2637481266" sldId="256"/>
            <ac:spMk id="19" creationId="{5252A847-DE45-4FA3-A1F8-EEBEB845FF8E}"/>
          </ac:spMkLst>
        </pc:spChg>
        <pc:grpChg chg="add">
          <ac:chgData name="Ashley Poulter" userId="2ad35c1e-57a3-4868-92fc-5cc1808bdca3" providerId="ADAL" clId="{FC1406A5-4D69-4217-BF9C-8DCD64ED129E}" dt="2019-04-17T12:26:35.211" v="560"/>
          <ac:grpSpMkLst>
            <pc:docMk/>
            <pc:sldMk cId="2637481266" sldId="256"/>
            <ac:grpSpMk id="7" creationId="{F162A359-7573-4DFE-BC1E-FC18EA91E912}"/>
          </ac:grpSpMkLst>
        </pc:grpChg>
        <pc:grpChg chg="del">
          <ac:chgData name="Ashley Poulter" userId="2ad35c1e-57a3-4868-92fc-5cc1808bdca3" providerId="ADAL" clId="{FC1406A5-4D69-4217-BF9C-8DCD64ED129E}" dt="2019-04-17T12:26:33.764" v="559" actId="478"/>
          <ac:grpSpMkLst>
            <pc:docMk/>
            <pc:sldMk cId="2637481266" sldId="256"/>
            <ac:grpSpMk id="16" creationId="{B31300A9-E3C5-4701-8EF1-45ED088A04DD}"/>
          </ac:grpSpMkLst>
        </pc:grpChg>
      </pc:sldChg>
      <pc:sldChg chg="addSp delSp modSp">
        <pc:chgData name="Ashley Poulter" userId="2ad35c1e-57a3-4868-92fc-5cc1808bdca3" providerId="ADAL" clId="{FC1406A5-4D69-4217-BF9C-8DCD64ED129E}" dt="2019-04-17T12:26:43.867" v="562"/>
        <pc:sldMkLst>
          <pc:docMk/>
          <pc:sldMk cId="3855900595" sldId="301"/>
        </pc:sldMkLst>
        <pc:spChg chg="mod">
          <ac:chgData name="Ashley Poulter" userId="2ad35c1e-57a3-4868-92fc-5cc1808bdca3" providerId="ADAL" clId="{FC1406A5-4D69-4217-BF9C-8DCD64ED129E}" dt="2019-04-17T11:49:16.879" v="13" actId="403"/>
          <ac:spMkLst>
            <pc:docMk/>
            <pc:sldMk cId="3855900595" sldId="301"/>
            <ac:spMk id="19" creationId="{5252A847-DE45-4FA3-A1F8-EEBEB845FF8E}"/>
          </ac:spMkLst>
        </pc:spChg>
        <pc:grpChg chg="add">
          <ac:chgData name="Ashley Poulter" userId="2ad35c1e-57a3-4868-92fc-5cc1808bdca3" providerId="ADAL" clId="{FC1406A5-4D69-4217-BF9C-8DCD64ED129E}" dt="2019-04-17T12:26:43.867" v="562"/>
          <ac:grpSpMkLst>
            <pc:docMk/>
            <pc:sldMk cId="3855900595" sldId="301"/>
            <ac:grpSpMk id="7" creationId="{7BA52609-360E-43D8-8134-9B4570A92DFD}"/>
          </ac:grpSpMkLst>
        </pc:grpChg>
        <pc:grpChg chg="del">
          <ac:chgData name="Ashley Poulter" userId="2ad35c1e-57a3-4868-92fc-5cc1808bdca3" providerId="ADAL" clId="{FC1406A5-4D69-4217-BF9C-8DCD64ED129E}" dt="2019-04-17T12:26:38.387" v="561" actId="478"/>
          <ac:grpSpMkLst>
            <pc:docMk/>
            <pc:sldMk cId="3855900595" sldId="301"/>
            <ac:grpSpMk id="16" creationId="{B31300A9-E3C5-4701-8EF1-45ED088A04DD}"/>
          </ac:grpSpMkLst>
        </pc:grpChg>
      </pc:sldChg>
      <pc:sldChg chg="addSp delSp modSp">
        <pc:chgData name="Ashley Poulter" userId="2ad35c1e-57a3-4868-92fc-5cc1808bdca3" providerId="ADAL" clId="{FC1406A5-4D69-4217-BF9C-8DCD64ED129E}" dt="2019-04-17T12:28:08.914" v="594"/>
        <pc:sldMkLst>
          <pc:docMk/>
          <pc:sldMk cId="1071900124" sldId="355"/>
        </pc:sldMkLst>
        <pc:spChg chg="mod">
          <ac:chgData name="Ashley Poulter" userId="2ad35c1e-57a3-4868-92fc-5cc1808bdca3" providerId="ADAL" clId="{FC1406A5-4D69-4217-BF9C-8DCD64ED129E}" dt="2019-04-17T12:20:11.831" v="496" actId="255"/>
          <ac:spMkLst>
            <pc:docMk/>
            <pc:sldMk cId="1071900124" sldId="355"/>
            <ac:spMk id="19" creationId="{5252A847-DE45-4FA3-A1F8-EEBEB845FF8E}"/>
          </ac:spMkLst>
        </pc:spChg>
        <pc:grpChg chg="add">
          <ac:chgData name="Ashley Poulter" userId="2ad35c1e-57a3-4868-92fc-5cc1808bdca3" providerId="ADAL" clId="{FC1406A5-4D69-4217-BF9C-8DCD64ED129E}" dt="2019-04-17T12:28:08.914" v="594"/>
          <ac:grpSpMkLst>
            <pc:docMk/>
            <pc:sldMk cId="1071900124" sldId="355"/>
            <ac:grpSpMk id="9" creationId="{E6F4625A-A23D-4287-9D39-6B0F3402A0B0}"/>
          </ac:grpSpMkLst>
        </pc:grpChg>
        <pc:grpChg chg="del">
          <ac:chgData name="Ashley Poulter" userId="2ad35c1e-57a3-4868-92fc-5cc1808bdca3" providerId="ADAL" clId="{FC1406A5-4D69-4217-BF9C-8DCD64ED129E}" dt="2019-04-17T12:28:08.591" v="593" actId="478"/>
          <ac:grpSpMkLst>
            <pc:docMk/>
            <pc:sldMk cId="1071900124" sldId="355"/>
            <ac:grpSpMk id="16" creationId="{B31300A9-E3C5-4701-8EF1-45ED088A04DD}"/>
          </ac:grpSpMkLst>
        </pc:grpChg>
        <pc:graphicFrameChg chg="modGraphic">
          <ac:chgData name="Ashley Poulter" userId="2ad35c1e-57a3-4868-92fc-5cc1808bdca3" providerId="ADAL" clId="{FC1406A5-4D69-4217-BF9C-8DCD64ED129E}" dt="2019-04-17T12:20:26.309" v="502" actId="113"/>
          <ac:graphicFrameMkLst>
            <pc:docMk/>
            <pc:sldMk cId="1071900124" sldId="355"/>
            <ac:graphicFrameMk id="10" creationId="{0080EB18-9665-4262-ADF8-24F4C509EBF3}"/>
          </ac:graphicFrameMkLst>
        </pc:graphicFrameChg>
      </pc:sldChg>
      <pc:sldChg chg="addSp delSp modSp ord">
        <pc:chgData name="Ashley Poulter" userId="2ad35c1e-57a3-4868-92fc-5cc1808bdca3" providerId="ADAL" clId="{FC1406A5-4D69-4217-BF9C-8DCD64ED129E}" dt="2019-04-17T12:27:00.089" v="568"/>
        <pc:sldMkLst>
          <pc:docMk/>
          <pc:sldMk cId="36917022" sldId="360"/>
        </pc:sldMkLst>
        <pc:spChg chg="mod">
          <ac:chgData name="Ashley Poulter" userId="2ad35c1e-57a3-4868-92fc-5cc1808bdca3" providerId="ADAL" clId="{FC1406A5-4D69-4217-BF9C-8DCD64ED129E}" dt="2019-04-17T12:10:00.745" v="330" actId="113"/>
          <ac:spMkLst>
            <pc:docMk/>
            <pc:sldMk cId="36917022" sldId="360"/>
            <ac:spMk id="9" creationId="{74C4423E-2D12-42F5-BF1B-DFAEE5357B39}"/>
          </ac:spMkLst>
        </pc:spChg>
        <pc:spChg chg="mod">
          <ac:chgData name="Ashley Poulter" userId="2ad35c1e-57a3-4868-92fc-5cc1808bdca3" providerId="ADAL" clId="{FC1406A5-4D69-4217-BF9C-8DCD64ED129E}" dt="2019-04-17T12:10:00.745" v="330" actId="113"/>
          <ac:spMkLst>
            <pc:docMk/>
            <pc:sldMk cId="36917022" sldId="360"/>
            <ac:spMk id="10" creationId="{84BBF2D1-F6DE-425B-9D4D-7394964390EC}"/>
          </ac:spMkLst>
        </pc:spChg>
        <pc:spChg chg="mod">
          <ac:chgData name="Ashley Poulter" userId="2ad35c1e-57a3-4868-92fc-5cc1808bdca3" providerId="ADAL" clId="{FC1406A5-4D69-4217-BF9C-8DCD64ED129E}" dt="2019-04-17T12:10:00.745" v="330" actId="113"/>
          <ac:spMkLst>
            <pc:docMk/>
            <pc:sldMk cId="36917022" sldId="360"/>
            <ac:spMk id="11" creationId="{57616705-008E-4E97-8FC3-571F39165E7A}"/>
          </ac:spMkLst>
        </pc:spChg>
        <pc:spChg chg="mod">
          <ac:chgData name="Ashley Poulter" userId="2ad35c1e-57a3-4868-92fc-5cc1808bdca3" providerId="ADAL" clId="{FC1406A5-4D69-4217-BF9C-8DCD64ED129E}" dt="2019-04-17T12:10:00.745" v="330" actId="113"/>
          <ac:spMkLst>
            <pc:docMk/>
            <pc:sldMk cId="36917022" sldId="360"/>
            <ac:spMk id="12" creationId="{25D78D40-DA54-4B31-8089-EA77235FA73F}"/>
          </ac:spMkLst>
        </pc:spChg>
        <pc:spChg chg="mod">
          <ac:chgData name="Ashley Poulter" userId="2ad35c1e-57a3-4868-92fc-5cc1808bdca3" providerId="ADAL" clId="{FC1406A5-4D69-4217-BF9C-8DCD64ED129E}" dt="2019-04-17T12:10:00.745" v="330" actId="113"/>
          <ac:spMkLst>
            <pc:docMk/>
            <pc:sldMk cId="36917022" sldId="360"/>
            <ac:spMk id="13" creationId="{7B8279FA-6584-43D1-81D8-038C03ADE54B}"/>
          </ac:spMkLst>
        </pc:spChg>
        <pc:spChg chg="mod">
          <ac:chgData name="Ashley Poulter" userId="2ad35c1e-57a3-4868-92fc-5cc1808bdca3" providerId="ADAL" clId="{FC1406A5-4D69-4217-BF9C-8DCD64ED129E}" dt="2019-04-17T12:10:00.745" v="330" actId="113"/>
          <ac:spMkLst>
            <pc:docMk/>
            <pc:sldMk cId="36917022" sldId="360"/>
            <ac:spMk id="14" creationId="{C9D2D0E9-FF38-430D-8315-1EB19492B27B}"/>
          </ac:spMkLst>
        </pc:spChg>
        <pc:spChg chg="mod">
          <ac:chgData name="Ashley Poulter" userId="2ad35c1e-57a3-4868-92fc-5cc1808bdca3" providerId="ADAL" clId="{FC1406A5-4D69-4217-BF9C-8DCD64ED129E}" dt="2019-04-17T12:09:51.846" v="328" actId="403"/>
          <ac:spMkLst>
            <pc:docMk/>
            <pc:sldMk cId="36917022" sldId="360"/>
            <ac:spMk id="19" creationId="{5252A847-DE45-4FA3-A1F8-EEBEB845FF8E}"/>
          </ac:spMkLst>
        </pc:spChg>
        <pc:grpChg chg="add">
          <ac:chgData name="Ashley Poulter" userId="2ad35c1e-57a3-4868-92fc-5cc1808bdca3" providerId="ADAL" clId="{FC1406A5-4D69-4217-BF9C-8DCD64ED129E}" dt="2019-04-17T12:27:00.089" v="568"/>
          <ac:grpSpMkLst>
            <pc:docMk/>
            <pc:sldMk cId="36917022" sldId="360"/>
            <ac:grpSpMk id="15" creationId="{378937DD-C308-4A1E-914B-0D5B8F8B6768}"/>
          </ac:grpSpMkLst>
        </pc:grpChg>
        <pc:grpChg chg="del">
          <ac:chgData name="Ashley Poulter" userId="2ad35c1e-57a3-4868-92fc-5cc1808bdca3" providerId="ADAL" clId="{FC1406A5-4D69-4217-BF9C-8DCD64ED129E}" dt="2019-04-17T12:26:58.541" v="567" actId="478"/>
          <ac:grpSpMkLst>
            <pc:docMk/>
            <pc:sldMk cId="36917022" sldId="360"/>
            <ac:grpSpMk id="16" creationId="{B31300A9-E3C5-4701-8EF1-45ED088A04DD}"/>
          </ac:grpSpMkLst>
        </pc:grpChg>
      </pc:sldChg>
      <pc:sldChg chg="addSp delSp modSp">
        <pc:chgData name="Ashley Poulter" userId="2ad35c1e-57a3-4868-92fc-5cc1808bdca3" providerId="ADAL" clId="{FC1406A5-4D69-4217-BF9C-8DCD64ED129E}" dt="2019-04-17T12:28:59.458" v="606" actId="20577"/>
        <pc:sldMkLst>
          <pc:docMk/>
          <pc:sldMk cId="2275102237" sldId="372"/>
        </pc:sldMkLst>
        <pc:spChg chg="mod">
          <ac:chgData name="Ashley Poulter" userId="2ad35c1e-57a3-4868-92fc-5cc1808bdca3" providerId="ADAL" clId="{FC1406A5-4D69-4217-BF9C-8DCD64ED129E}" dt="2019-04-17T12:28:59.458" v="606" actId="20577"/>
          <ac:spMkLst>
            <pc:docMk/>
            <pc:sldMk cId="2275102237" sldId="372"/>
            <ac:spMk id="11" creationId="{DC9852BC-8B29-4732-B28B-EF2B842EFD4F}"/>
          </ac:spMkLst>
        </pc:spChg>
        <pc:spChg chg="mod">
          <ac:chgData name="Ashley Poulter" userId="2ad35c1e-57a3-4868-92fc-5cc1808bdca3" providerId="ADAL" clId="{FC1406A5-4D69-4217-BF9C-8DCD64ED129E}" dt="2019-04-17T12:24:50.034" v="530" actId="113"/>
          <ac:spMkLst>
            <pc:docMk/>
            <pc:sldMk cId="2275102237" sldId="372"/>
            <ac:spMk id="12" creationId="{705C40C5-BE38-4B82-9F9C-0B3F3177A5CA}"/>
          </ac:spMkLst>
        </pc:spChg>
        <pc:grpChg chg="add">
          <ac:chgData name="Ashley Poulter" userId="2ad35c1e-57a3-4868-92fc-5cc1808bdca3" providerId="ADAL" clId="{FC1406A5-4D69-4217-BF9C-8DCD64ED129E}" dt="2019-04-17T12:28:16.899" v="598"/>
          <ac:grpSpMkLst>
            <pc:docMk/>
            <pc:sldMk cId="2275102237" sldId="372"/>
            <ac:grpSpMk id="9" creationId="{1A171AD9-4CED-4B48-98BF-F0AAA317A720}"/>
          </ac:grpSpMkLst>
        </pc:grpChg>
        <pc:grpChg chg="del">
          <ac:chgData name="Ashley Poulter" userId="2ad35c1e-57a3-4868-92fc-5cc1808bdca3" providerId="ADAL" clId="{FC1406A5-4D69-4217-BF9C-8DCD64ED129E}" dt="2019-04-17T12:28:16.591" v="597" actId="478"/>
          <ac:grpSpMkLst>
            <pc:docMk/>
            <pc:sldMk cId="2275102237" sldId="372"/>
            <ac:grpSpMk id="16" creationId="{B31300A9-E3C5-4701-8EF1-45ED088A04DD}"/>
          </ac:grpSpMkLst>
        </pc:grpChg>
      </pc:sldChg>
      <pc:sldChg chg="addSp delSp modSp">
        <pc:chgData name="Ashley Poulter" userId="2ad35c1e-57a3-4868-92fc-5cc1808bdca3" providerId="ADAL" clId="{FC1406A5-4D69-4217-BF9C-8DCD64ED129E}" dt="2019-04-17T12:27:03.280" v="570"/>
        <pc:sldMkLst>
          <pc:docMk/>
          <pc:sldMk cId="4008845940" sldId="377"/>
        </pc:sldMkLst>
        <pc:spChg chg="mod">
          <ac:chgData name="Ashley Poulter" userId="2ad35c1e-57a3-4868-92fc-5cc1808bdca3" providerId="ADAL" clId="{FC1406A5-4D69-4217-BF9C-8DCD64ED129E}" dt="2019-04-17T12:12:06.399" v="350" actId="552"/>
          <ac:spMkLst>
            <pc:docMk/>
            <pc:sldMk cId="4008845940" sldId="377"/>
            <ac:spMk id="3" creationId="{84534C5C-8306-4881-ADD4-E62528F0AEC6}"/>
          </ac:spMkLst>
        </pc:spChg>
        <pc:spChg chg="del mod">
          <ac:chgData name="Ashley Poulter" userId="2ad35c1e-57a3-4868-92fc-5cc1808bdca3" providerId="ADAL" clId="{FC1406A5-4D69-4217-BF9C-8DCD64ED129E}" dt="2019-04-17T12:12:11.265" v="359"/>
          <ac:spMkLst>
            <pc:docMk/>
            <pc:sldMk cId="4008845940" sldId="377"/>
            <ac:spMk id="4" creationId="{3A1C263C-1C57-4382-8972-FFCB4FC3AEA5}"/>
          </ac:spMkLst>
        </pc:spChg>
        <pc:spChg chg="mod">
          <ac:chgData name="Ashley Poulter" userId="2ad35c1e-57a3-4868-92fc-5cc1808bdca3" providerId="ADAL" clId="{FC1406A5-4D69-4217-BF9C-8DCD64ED129E}" dt="2019-04-17T12:11:08.631" v="339" actId="113"/>
          <ac:spMkLst>
            <pc:docMk/>
            <pc:sldMk cId="4008845940" sldId="377"/>
            <ac:spMk id="9" creationId="{40547818-6B60-408D-B3B8-FF6E641BC1BD}"/>
          </ac:spMkLst>
        </pc:spChg>
        <pc:spChg chg="mod">
          <ac:chgData name="Ashley Poulter" userId="2ad35c1e-57a3-4868-92fc-5cc1808bdca3" providerId="ADAL" clId="{FC1406A5-4D69-4217-BF9C-8DCD64ED129E}" dt="2019-04-17T12:11:08.631" v="339" actId="113"/>
          <ac:spMkLst>
            <pc:docMk/>
            <pc:sldMk cId="4008845940" sldId="377"/>
            <ac:spMk id="10" creationId="{66099D4C-811F-45AD-86E7-87EE7EAF42E6}"/>
          </ac:spMkLst>
        </pc:spChg>
        <pc:spChg chg="mod">
          <ac:chgData name="Ashley Poulter" userId="2ad35c1e-57a3-4868-92fc-5cc1808bdca3" providerId="ADAL" clId="{FC1406A5-4D69-4217-BF9C-8DCD64ED129E}" dt="2019-04-17T12:11:08.631" v="339" actId="113"/>
          <ac:spMkLst>
            <pc:docMk/>
            <pc:sldMk cId="4008845940" sldId="377"/>
            <ac:spMk id="11" creationId="{117008BA-FC2F-449F-B827-8E2FD0ADDB92}"/>
          </ac:spMkLst>
        </pc:spChg>
        <pc:spChg chg="mod">
          <ac:chgData name="Ashley Poulter" userId="2ad35c1e-57a3-4868-92fc-5cc1808bdca3" providerId="ADAL" clId="{FC1406A5-4D69-4217-BF9C-8DCD64ED129E}" dt="2019-04-17T12:11:08.631" v="339" actId="113"/>
          <ac:spMkLst>
            <pc:docMk/>
            <pc:sldMk cId="4008845940" sldId="377"/>
            <ac:spMk id="12" creationId="{417A2FF4-18F4-471A-A91B-E9D5BB53D825}"/>
          </ac:spMkLst>
        </pc:spChg>
        <pc:spChg chg="mod">
          <ac:chgData name="Ashley Poulter" userId="2ad35c1e-57a3-4868-92fc-5cc1808bdca3" providerId="ADAL" clId="{FC1406A5-4D69-4217-BF9C-8DCD64ED129E}" dt="2019-04-17T12:11:08.631" v="339" actId="113"/>
          <ac:spMkLst>
            <pc:docMk/>
            <pc:sldMk cId="4008845940" sldId="377"/>
            <ac:spMk id="13" creationId="{3AD4E041-B914-4A18-B0B7-13B061ABE5F5}"/>
          </ac:spMkLst>
        </pc:spChg>
        <pc:spChg chg="mod">
          <ac:chgData name="Ashley Poulter" userId="2ad35c1e-57a3-4868-92fc-5cc1808bdca3" providerId="ADAL" clId="{FC1406A5-4D69-4217-BF9C-8DCD64ED129E}" dt="2019-04-17T12:11:08.631" v="339" actId="113"/>
          <ac:spMkLst>
            <pc:docMk/>
            <pc:sldMk cId="4008845940" sldId="377"/>
            <ac:spMk id="14" creationId="{D871A127-94A5-4DC6-BE10-96561AE4689F}"/>
          </ac:spMkLst>
        </pc:spChg>
        <pc:spChg chg="mod">
          <ac:chgData name="Ashley Poulter" userId="2ad35c1e-57a3-4868-92fc-5cc1808bdca3" providerId="ADAL" clId="{FC1406A5-4D69-4217-BF9C-8DCD64ED129E}" dt="2019-04-17T12:10:27.313" v="337" actId="404"/>
          <ac:spMkLst>
            <pc:docMk/>
            <pc:sldMk cId="4008845940" sldId="377"/>
            <ac:spMk id="19" creationId="{5252A847-DE45-4FA3-A1F8-EEBEB845FF8E}"/>
          </ac:spMkLst>
        </pc:spChg>
        <pc:spChg chg="add mod">
          <ac:chgData name="Ashley Poulter" userId="2ad35c1e-57a3-4868-92fc-5cc1808bdca3" providerId="ADAL" clId="{FC1406A5-4D69-4217-BF9C-8DCD64ED129E}" dt="2019-04-17T12:12:09.827" v="357" actId="20577"/>
          <ac:spMkLst>
            <pc:docMk/>
            <pc:sldMk cId="4008845940" sldId="377"/>
            <ac:spMk id="20" creationId="{F83E2502-634D-493A-B913-5DD9AE203A87}"/>
          </ac:spMkLst>
        </pc:spChg>
        <pc:grpChg chg="del">
          <ac:chgData name="Ashley Poulter" userId="2ad35c1e-57a3-4868-92fc-5cc1808bdca3" providerId="ADAL" clId="{FC1406A5-4D69-4217-BF9C-8DCD64ED129E}" dt="2019-04-17T12:27:02.785" v="569" actId="478"/>
          <ac:grpSpMkLst>
            <pc:docMk/>
            <pc:sldMk cId="4008845940" sldId="377"/>
            <ac:grpSpMk id="16" creationId="{B31300A9-E3C5-4701-8EF1-45ED088A04DD}"/>
          </ac:grpSpMkLst>
        </pc:grpChg>
        <pc:grpChg chg="add">
          <ac:chgData name="Ashley Poulter" userId="2ad35c1e-57a3-4868-92fc-5cc1808bdca3" providerId="ADAL" clId="{FC1406A5-4D69-4217-BF9C-8DCD64ED129E}" dt="2019-04-17T12:27:03.280" v="570"/>
          <ac:grpSpMkLst>
            <pc:docMk/>
            <pc:sldMk cId="4008845940" sldId="377"/>
            <ac:grpSpMk id="21" creationId="{20086921-0C14-42A8-A0BF-FB4762A2509C}"/>
          </ac:grpSpMkLst>
        </pc:grpChg>
      </pc:sldChg>
      <pc:sldChg chg="addSp delSp modSp">
        <pc:chgData name="Ashley Poulter" userId="2ad35c1e-57a3-4868-92fc-5cc1808bdca3" providerId="ADAL" clId="{FC1406A5-4D69-4217-BF9C-8DCD64ED129E}" dt="2019-04-17T12:27:56.017" v="588"/>
        <pc:sldMkLst>
          <pc:docMk/>
          <pc:sldMk cId="1177602704" sldId="387"/>
        </pc:sldMkLst>
        <pc:spChg chg="mod">
          <ac:chgData name="Ashley Poulter" userId="2ad35c1e-57a3-4868-92fc-5cc1808bdca3" providerId="ADAL" clId="{FC1406A5-4D69-4217-BF9C-8DCD64ED129E}" dt="2019-04-17T12:18:16.427" v="452" actId="20577"/>
          <ac:spMkLst>
            <pc:docMk/>
            <pc:sldMk cId="1177602704" sldId="387"/>
            <ac:spMk id="19" creationId="{5252A847-DE45-4FA3-A1F8-EEBEB845FF8E}"/>
          </ac:spMkLst>
        </pc:spChg>
        <pc:grpChg chg="add">
          <ac:chgData name="Ashley Poulter" userId="2ad35c1e-57a3-4868-92fc-5cc1808bdca3" providerId="ADAL" clId="{FC1406A5-4D69-4217-BF9C-8DCD64ED129E}" dt="2019-04-17T12:27:56.017" v="588"/>
          <ac:grpSpMkLst>
            <pc:docMk/>
            <pc:sldMk cId="1177602704" sldId="387"/>
            <ac:grpSpMk id="9" creationId="{ED4DFFB7-FCBC-49FF-B9D0-BAC083EECBAA}"/>
          </ac:grpSpMkLst>
        </pc:grpChg>
        <pc:grpChg chg="del">
          <ac:chgData name="Ashley Poulter" userId="2ad35c1e-57a3-4868-92fc-5cc1808bdca3" providerId="ADAL" clId="{FC1406A5-4D69-4217-BF9C-8DCD64ED129E}" dt="2019-04-17T12:27:55.675" v="587" actId="478"/>
          <ac:grpSpMkLst>
            <pc:docMk/>
            <pc:sldMk cId="1177602704" sldId="387"/>
            <ac:grpSpMk id="16" creationId="{B31300A9-E3C5-4701-8EF1-45ED088A04DD}"/>
          </ac:grpSpMkLst>
        </pc:grpChg>
      </pc:sldChg>
      <pc:sldChg chg="addSp delSp modSp">
        <pc:chgData name="Ashley Poulter" userId="2ad35c1e-57a3-4868-92fc-5cc1808bdca3" providerId="ADAL" clId="{FC1406A5-4D69-4217-BF9C-8DCD64ED129E}" dt="2019-04-17T12:27:59.772" v="590"/>
        <pc:sldMkLst>
          <pc:docMk/>
          <pc:sldMk cId="1561428657" sldId="388"/>
        </pc:sldMkLst>
        <pc:spChg chg="mod">
          <ac:chgData name="Ashley Poulter" userId="2ad35c1e-57a3-4868-92fc-5cc1808bdca3" providerId="ADAL" clId="{FC1406A5-4D69-4217-BF9C-8DCD64ED129E}" dt="2019-04-17T12:18:10.988" v="451" actId="20577"/>
          <ac:spMkLst>
            <pc:docMk/>
            <pc:sldMk cId="1561428657" sldId="388"/>
            <ac:spMk id="19" creationId="{5252A847-DE45-4FA3-A1F8-EEBEB845FF8E}"/>
          </ac:spMkLst>
        </pc:spChg>
        <pc:grpChg chg="add">
          <ac:chgData name="Ashley Poulter" userId="2ad35c1e-57a3-4868-92fc-5cc1808bdca3" providerId="ADAL" clId="{FC1406A5-4D69-4217-BF9C-8DCD64ED129E}" dt="2019-04-17T12:27:59.772" v="590"/>
          <ac:grpSpMkLst>
            <pc:docMk/>
            <pc:sldMk cId="1561428657" sldId="388"/>
            <ac:grpSpMk id="9" creationId="{690AFFD3-CD00-4F8E-A8EA-2F9C76F713BE}"/>
          </ac:grpSpMkLst>
        </pc:grpChg>
        <pc:grpChg chg="del">
          <ac:chgData name="Ashley Poulter" userId="2ad35c1e-57a3-4868-92fc-5cc1808bdca3" providerId="ADAL" clId="{FC1406A5-4D69-4217-BF9C-8DCD64ED129E}" dt="2019-04-17T12:27:59.419" v="589" actId="478"/>
          <ac:grpSpMkLst>
            <pc:docMk/>
            <pc:sldMk cId="1561428657" sldId="388"/>
            <ac:grpSpMk id="16" creationId="{B31300A9-E3C5-4701-8EF1-45ED088A04DD}"/>
          </ac:grpSpMkLst>
        </pc:grpChg>
      </pc:sldChg>
      <pc:sldChg chg="addSp delSp modSp">
        <pc:chgData name="Ashley Poulter" userId="2ad35c1e-57a3-4868-92fc-5cc1808bdca3" providerId="ADAL" clId="{FC1406A5-4D69-4217-BF9C-8DCD64ED129E}" dt="2019-04-17T12:28:03.630" v="592"/>
        <pc:sldMkLst>
          <pc:docMk/>
          <pc:sldMk cId="2212364841" sldId="389"/>
        </pc:sldMkLst>
        <pc:spChg chg="mod">
          <ac:chgData name="Ashley Poulter" userId="2ad35c1e-57a3-4868-92fc-5cc1808bdca3" providerId="ADAL" clId="{FC1406A5-4D69-4217-BF9C-8DCD64ED129E}" dt="2019-04-17T12:19:40.241" v="485" actId="113"/>
          <ac:spMkLst>
            <pc:docMk/>
            <pc:sldMk cId="2212364841" sldId="389"/>
            <ac:spMk id="9" creationId="{445328D3-5411-4EB9-98F0-4AB8232C0CFC}"/>
          </ac:spMkLst>
        </pc:spChg>
        <pc:spChg chg="mod">
          <ac:chgData name="Ashley Poulter" userId="2ad35c1e-57a3-4868-92fc-5cc1808bdca3" providerId="ADAL" clId="{FC1406A5-4D69-4217-BF9C-8DCD64ED129E}" dt="2019-04-17T12:19:40.241" v="485" actId="113"/>
          <ac:spMkLst>
            <pc:docMk/>
            <pc:sldMk cId="2212364841" sldId="389"/>
            <ac:spMk id="10" creationId="{D4FB3ED3-A394-4BDA-BB3C-A2C5F5E8CC13}"/>
          </ac:spMkLst>
        </pc:spChg>
        <pc:spChg chg="mod">
          <ac:chgData name="Ashley Poulter" userId="2ad35c1e-57a3-4868-92fc-5cc1808bdca3" providerId="ADAL" clId="{FC1406A5-4D69-4217-BF9C-8DCD64ED129E}" dt="2019-04-17T12:19:40.241" v="485" actId="113"/>
          <ac:spMkLst>
            <pc:docMk/>
            <pc:sldMk cId="2212364841" sldId="389"/>
            <ac:spMk id="11" creationId="{0F0DE059-B908-4E95-A49F-B787638793AB}"/>
          </ac:spMkLst>
        </pc:spChg>
        <pc:spChg chg="mod">
          <ac:chgData name="Ashley Poulter" userId="2ad35c1e-57a3-4868-92fc-5cc1808bdca3" providerId="ADAL" clId="{FC1406A5-4D69-4217-BF9C-8DCD64ED129E}" dt="2019-04-17T12:19:12.980" v="480" actId="20577"/>
          <ac:spMkLst>
            <pc:docMk/>
            <pc:sldMk cId="2212364841" sldId="389"/>
            <ac:spMk id="19" creationId="{5252A847-DE45-4FA3-A1F8-EEBEB845FF8E}"/>
          </ac:spMkLst>
        </pc:spChg>
        <pc:grpChg chg="add">
          <ac:chgData name="Ashley Poulter" userId="2ad35c1e-57a3-4868-92fc-5cc1808bdca3" providerId="ADAL" clId="{FC1406A5-4D69-4217-BF9C-8DCD64ED129E}" dt="2019-04-17T12:28:03.630" v="592"/>
          <ac:grpSpMkLst>
            <pc:docMk/>
            <pc:sldMk cId="2212364841" sldId="389"/>
            <ac:grpSpMk id="12" creationId="{01FC2D56-226C-4724-B5F3-FE87F5EF89C8}"/>
          </ac:grpSpMkLst>
        </pc:grpChg>
        <pc:grpChg chg="del">
          <ac:chgData name="Ashley Poulter" userId="2ad35c1e-57a3-4868-92fc-5cc1808bdca3" providerId="ADAL" clId="{FC1406A5-4D69-4217-BF9C-8DCD64ED129E}" dt="2019-04-17T12:28:03.275" v="591" actId="478"/>
          <ac:grpSpMkLst>
            <pc:docMk/>
            <pc:sldMk cId="2212364841" sldId="389"/>
            <ac:grpSpMk id="16" creationId="{B31300A9-E3C5-4701-8EF1-45ED088A04DD}"/>
          </ac:grpSpMkLst>
        </pc:grpChg>
      </pc:sldChg>
      <pc:sldChg chg="addSp delSp modSp">
        <pc:chgData name="Ashley Poulter" userId="2ad35c1e-57a3-4868-92fc-5cc1808bdca3" providerId="ADAL" clId="{FC1406A5-4D69-4217-BF9C-8DCD64ED129E}" dt="2019-04-17T12:28:21.362" v="600"/>
        <pc:sldMkLst>
          <pc:docMk/>
          <pc:sldMk cId="471114382" sldId="391"/>
        </pc:sldMkLst>
        <pc:spChg chg="mod">
          <ac:chgData name="Ashley Poulter" userId="2ad35c1e-57a3-4868-92fc-5cc1808bdca3" providerId="ADAL" clId="{FC1406A5-4D69-4217-BF9C-8DCD64ED129E}" dt="2019-04-17T12:25:06.661" v="538" actId="20577"/>
          <ac:spMkLst>
            <pc:docMk/>
            <pc:sldMk cId="471114382" sldId="391"/>
            <ac:spMk id="9" creationId="{F6610534-6EC9-4492-ABC3-942C669FE4E4}"/>
          </ac:spMkLst>
        </pc:spChg>
        <pc:spChg chg="mod">
          <ac:chgData name="Ashley Poulter" userId="2ad35c1e-57a3-4868-92fc-5cc1808bdca3" providerId="ADAL" clId="{FC1406A5-4D69-4217-BF9C-8DCD64ED129E}" dt="2019-04-17T12:25:18.882" v="543" actId="2711"/>
          <ac:spMkLst>
            <pc:docMk/>
            <pc:sldMk cId="471114382" sldId="391"/>
            <ac:spMk id="10" creationId="{4E4FA989-09BA-4BB6-B5AA-0337F6CC3C91}"/>
          </ac:spMkLst>
        </pc:spChg>
        <pc:grpChg chg="add">
          <ac:chgData name="Ashley Poulter" userId="2ad35c1e-57a3-4868-92fc-5cc1808bdca3" providerId="ADAL" clId="{FC1406A5-4D69-4217-BF9C-8DCD64ED129E}" dt="2019-04-17T12:28:21.362" v="600"/>
          <ac:grpSpMkLst>
            <pc:docMk/>
            <pc:sldMk cId="471114382" sldId="391"/>
            <ac:grpSpMk id="11" creationId="{6F078CCC-56B7-4ADC-9AFA-BFF3284F95A0}"/>
          </ac:grpSpMkLst>
        </pc:grpChg>
        <pc:grpChg chg="del">
          <ac:chgData name="Ashley Poulter" userId="2ad35c1e-57a3-4868-92fc-5cc1808bdca3" providerId="ADAL" clId="{FC1406A5-4D69-4217-BF9C-8DCD64ED129E}" dt="2019-04-17T12:28:20.997" v="599" actId="478"/>
          <ac:grpSpMkLst>
            <pc:docMk/>
            <pc:sldMk cId="471114382" sldId="391"/>
            <ac:grpSpMk id="16" creationId="{B31300A9-E3C5-4701-8EF1-45ED088A04DD}"/>
          </ac:grpSpMkLst>
        </pc:grpChg>
      </pc:sldChg>
      <pc:sldChg chg="addSp delSp modSp">
        <pc:chgData name="Ashley Poulter" userId="2ad35c1e-57a3-4868-92fc-5cc1808bdca3" providerId="ADAL" clId="{FC1406A5-4D69-4217-BF9C-8DCD64ED129E}" dt="2019-04-17T12:28:38.259" v="605" actId="1035"/>
        <pc:sldMkLst>
          <pc:docMk/>
          <pc:sldMk cId="2949576389" sldId="392"/>
        </pc:sldMkLst>
        <pc:spChg chg="mod">
          <ac:chgData name="Ashley Poulter" userId="2ad35c1e-57a3-4868-92fc-5cc1808bdca3" providerId="ADAL" clId="{FC1406A5-4D69-4217-BF9C-8DCD64ED129E}" dt="2019-04-17T12:26:22.905" v="558" actId="404"/>
          <ac:spMkLst>
            <pc:docMk/>
            <pc:sldMk cId="2949576389" sldId="392"/>
            <ac:spMk id="9" creationId="{F6610534-6EC9-4492-ABC3-942C669FE4E4}"/>
          </ac:spMkLst>
        </pc:spChg>
        <pc:spChg chg="mod">
          <ac:chgData name="Ashley Poulter" userId="2ad35c1e-57a3-4868-92fc-5cc1808bdca3" providerId="ADAL" clId="{FC1406A5-4D69-4217-BF9C-8DCD64ED129E}" dt="2019-04-17T12:26:10.421" v="557" actId="113"/>
          <ac:spMkLst>
            <pc:docMk/>
            <pc:sldMk cId="2949576389" sldId="392"/>
            <ac:spMk id="10" creationId="{4E4FA989-09BA-4BB6-B5AA-0337F6CC3C91}"/>
          </ac:spMkLst>
        </pc:spChg>
        <pc:spChg chg="mod">
          <ac:chgData name="Ashley Poulter" userId="2ad35c1e-57a3-4868-92fc-5cc1808bdca3" providerId="ADAL" clId="{FC1406A5-4D69-4217-BF9C-8DCD64ED129E}" dt="2019-04-17T12:26:10.421" v="557" actId="113"/>
          <ac:spMkLst>
            <pc:docMk/>
            <pc:sldMk cId="2949576389" sldId="392"/>
            <ac:spMk id="11" creationId="{2BD89935-9CDC-477B-9248-23E710B1F0E6}"/>
          </ac:spMkLst>
        </pc:spChg>
        <pc:spChg chg="mod">
          <ac:chgData name="Ashley Poulter" userId="2ad35c1e-57a3-4868-92fc-5cc1808bdca3" providerId="ADAL" clId="{FC1406A5-4D69-4217-BF9C-8DCD64ED129E}" dt="2019-04-17T12:28:38.259" v="605" actId="1035"/>
          <ac:spMkLst>
            <pc:docMk/>
            <pc:sldMk cId="2949576389" sldId="392"/>
            <ac:spMk id="12" creationId="{309D8C4B-945A-4C74-89B4-C8ECBA79C7C8}"/>
          </ac:spMkLst>
        </pc:spChg>
        <pc:grpChg chg="add">
          <ac:chgData name="Ashley Poulter" userId="2ad35c1e-57a3-4868-92fc-5cc1808bdca3" providerId="ADAL" clId="{FC1406A5-4D69-4217-BF9C-8DCD64ED129E}" dt="2019-04-17T12:28:27.813" v="602"/>
          <ac:grpSpMkLst>
            <pc:docMk/>
            <pc:sldMk cId="2949576389" sldId="392"/>
            <ac:grpSpMk id="13" creationId="{B984917F-B936-48D1-9C3B-BF316E6FE521}"/>
          </ac:grpSpMkLst>
        </pc:grpChg>
        <pc:grpChg chg="del">
          <ac:chgData name="Ashley Poulter" userId="2ad35c1e-57a3-4868-92fc-5cc1808bdca3" providerId="ADAL" clId="{FC1406A5-4D69-4217-BF9C-8DCD64ED129E}" dt="2019-04-17T12:28:27.501" v="601" actId="478"/>
          <ac:grpSpMkLst>
            <pc:docMk/>
            <pc:sldMk cId="2949576389" sldId="392"/>
            <ac:grpSpMk id="16" creationId="{B31300A9-E3C5-4701-8EF1-45ED088A04DD}"/>
          </ac:grpSpMkLst>
        </pc:grpChg>
      </pc:sldChg>
      <pc:sldChg chg="add ord">
        <pc:chgData name="Ashley Poulter" userId="2ad35c1e-57a3-4868-92fc-5cc1808bdca3" providerId="ADAL" clId="{FC1406A5-4D69-4217-BF9C-8DCD64ED129E}" dt="2019-04-17T11:48:24.630" v="3"/>
        <pc:sldMkLst>
          <pc:docMk/>
          <pc:sldMk cId="3126577480" sldId="427"/>
        </pc:sldMkLst>
      </pc:sldChg>
      <pc:sldChg chg="addSp delSp modSp add">
        <pc:chgData name="Ashley Poulter" userId="2ad35c1e-57a3-4868-92fc-5cc1808bdca3" providerId="ADAL" clId="{FC1406A5-4D69-4217-BF9C-8DCD64ED129E}" dt="2019-04-17T12:26:49.508" v="564"/>
        <pc:sldMkLst>
          <pc:docMk/>
          <pc:sldMk cId="1457236622" sldId="428"/>
        </pc:sldMkLst>
        <pc:spChg chg="del">
          <ac:chgData name="Ashley Poulter" userId="2ad35c1e-57a3-4868-92fc-5cc1808bdca3" providerId="ADAL" clId="{FC1406A5-4D69-4217-BF9C-8DCD64ED129E}" dt="2019-04-17T11:54:39.844" v="21" actId="478"/>
          <ac:spMkLst>
            <pc:docMk/>
            <pc:sldMk cId="1457236622" sldId="428"/>
            <ac:spMk id="9" creationId="{74C4423E-2D12-42F5-BF1B-DFAEE5357B39}"/>
          </ac:spMkLst>
        </pc:spChg>
        <pc:spChg chg="del">
          <ac:chgData name="Ashley Poulter" userId="2ad35c1e-57a3-4868-92fc-5cc1808bdca3" providerId="ADAL" clId="{FC1406A5-4D69-4217-BF9C-8DCD64ED129E}" dt="2019-04-17T11:54:56.189" v="22" actId="478"/>
          <ac:spMkLst>
            <pc:docMk/>
            <pc:sldMk cId="1457236622" sldId="428"/>
            <ac:spMk id="10" creationId="{84BBF2D1-F6DE-425B-9D4D-7394964390EC}"/>
          </ac:spMkLst>
        </pc:spChg>
        <pc:spChg chg="del">
          <ac:chgData name="Ashley Poulter" userId="2ad35c1e-57a3-4868-92fc-5cc1808bdca3" providerId="ADAL" clId="{FC1406A5-4D69-4217-BF9C-8DCD64ED129E}" dt="2019-04-17T11:54:56.189" v="22" actId="478"/>
          <ac:spMkLst>
            <pc:docMk/>
            <pc:sldMk cId="1457236622" sldId="428"/>
            <ac:spMk id="11" creationId="{57616705-008E-4E97-8FC3-571F39165E7A}"/>
          </ac:spMkLst>
        </pc:spChg>
        <pc:spChg chg="del">
          <ac:chgData name="Ashley Poulter" userId="2ad35c1e-57a3-4868-92fc-5cc1808bdca3" providerId="ADAL" clId="{FC1406A5-4D69-4217-BF9C-8DCD64ED129E}" dt="2019-04-17T11:54:56.189" v="22" actId="478"/>
          <ac:spMkLst>
            <pc:docMk/>
            <pc:sldMk cId="1457236622" sldId="428"/>
            <ac:spMk id="12" creationId="{25D78D40-DA54-4B31-8089-EA77235FA73F}"/>
          </ac:spMkLst>
        </pc:spChg>
        <pc:spChg chg="del">
          <ac:chgData name="Ashley Poulter" userId="2ad35c1e-57a3-4868-92fc-5cc1808bdca3" providerId="ADAL" clId="{FC1406A5-4D69-4217-BF9C-8DCD64ED129E}" dt="2019-04-17T11:54:56.189" v="22" actId="478"/>
          <ac:spMkLst>
            <pc:docMk/>
            <pc:sldMk cId="1457236622" sldId="428"/>
            <ac:spMk id="13" creationId="{7B8279FA-6584-43D1-81D8-038C03ADE54B}"/>
          </ac:spMkLst>
        </pc:spChg>
        <pc:spChg chg="del">
          <ac:chgData name="Ashley Poulter" userId="2ad35c1e-57a3-4868-92fc-5cc1808bdca3" providerId="ADAL" clId="{FC1406A5-4D69-4217-BF9C-8DCD64ED129E}" dt="2019-04-17T11:54:56.189" v="22" actId="478"/>
          <ac:spMkLst>
            <pc:docMk/>
            <pc:sldMk cId="1457236622" sldId="428"/>
            <ac:spMk id="14" creationId="{C9D2D0E9-FF38-430D-8315-1EB19492B27B}"/>
          </ac:spMkLst>
        </pc:spChg>
        <pc:spChg chg="mod">
          <ac:chgData name="Ashley Poulter" userId="2ad35c1e-57a3-4868-92fc-5cc1808bdca3" providerId="ADAL" clId="{FC1406A5-4D69-4217-BF9C-8DCD64ED129E}" dt="2019-04-17T12:00:12.955" v="188" actId="207"/>
          <ac:spMkLst>
            <pc:docMk/>
            <pc:sldMk cId="1457236622" sldId="428"/>
            <ac:spMk id="19" creationId="{5252A847-DE45-4FA3-A1F8-EEBEB845FF8E}"/>
          </ac:spMkLst>
        </pc:spChg>
        <pc:spChg chg="add mod topLvl">
          <ac:chgData name="Ashley Poulter" userId="2ad35c1e-57a3-4868-92fc-5cc1808bdca3" providerId="ADAL" clId="{FC1406A5-4D69-4217-BF9C-8DCD64ED129E}" dt="2019-04-17T12:07:39.583" v="278" actId="12788"/>
          <ac:spMkLst>
            <pc:docMk/>
            <pc:sldMk cId="1457236622" sldId="428"/>
            <ac:spMk id="22" creationId="{222EA1B0-C7C0-4D08-9D05-DF2D67631D51}"/>
          </ac:spMkLst>
        </pc:spChg>
        <pc:spChg chg="add mod topLvl">
          <ac:chgData name="Ashley Poulter" userId="2ad35c1e-57a3-4868-92fc-5cc1808bdca3" providerId="ADAL" clId="{FC1406A5-4D69-4217-BF9C-8DCD64ED129E}" dt="2019-04-17T12:08:09.985" v="282" actId="12788"/>
          <ac:spMkLst>
            <pc:docMk/>
            <pc:sldMk cId="1457236622" sldId="428"/>
            <ac:spMk id="23" creationId="{0DE2F156-8041-4215-A50A-D841FE7BFA72}"/>
          </ac:spMkLst>
        </pc:spChg>
        <pc:spChg chg="add mod topLvl">
          <ac:chgData name="Ashley Poulter" userId="2ad35c1e-57a3-4868-92fc-5cc1808bdca3" providerId="ADAL" clId="{FC1406A5-4D69-4217-BF9C-8DCD64ED129E}" dt="2019-04-17T12:08:21.507" v="284" actId="12788"/>
          <ac:spMkLst>
            <pc:docMk/>
            <pc:sldMk cId="1457236622" sldId="428"/>
            <ac:spMk id="24" creationId="{CFBDC083-C803-4C1F-B9DE-F3EB1D9C9CD6}"/>
          </ac:spMkLst>
        </pc:spChg>
        <pc:spChg chg="add mod">
          <ac:chgData name="Ashley Poulter" userId="2ad35c1e-57a3-4868-92fc-5cc1808bdca3" providerId="ADAL" clId="{FC1406A5-4D69-4217-BF9C-8DCD64ED129E}" dt="2019-04-17T12:07:47.915" v="279" actId="122"/>
          <ac:spMkLst>
            <pc:docMk/>
            <pc:sldMk cId="1457236622" sldId="428"/>
            <ac:spMk id="26" creationId="{266432CE-BFA2-45C4-93D8-591384BEAA2B}"/>
          </ac:spMkLst>
        </pc:spChg>
        <pc:spChg chg="add mod">
          <ac:chgData name="Ashley Poulter" userId="2ad35c1e-57a3-4868-92fc-5cc1808bdca3" providerId="ADAL" clId="{FC1406A5-4D69-4217-BF9C-8DCD64ED129E}" dt="2019-04-17T12:08:09.985" v="282" actId="12788"/>
          <ac:spMkLst>
            <pc:docMk/>
            <pc:sldMk cId="1457236622" sldId="428"/>
            <ac:spMk id="27" creationId="{95D30440-43DC-4731-8D52-9C9E52AC8331}"/>
          </ac:spMkLst>
        </pc:spChg>
        <pc:spChg chg="add mod">
          <ac:chgData name="Ashley Poulter" userId="2ad35c1e-57a3-4868-92fc-5cc1808bdca3" providerId="ADAL" clId="{FC1406A5-4D69-4217-BF9C-8DCD64ED129E}" dt="2019-04-17T12:08:28.643" v="289" actId="1035"/>
          <ac:spMkLst>
            <pc:docMk/>
            <pc:sldMk cId="1457236622" sldId="428"/>
            <ac:spMk id="28" creationId="{1655A7D6-C070-4BCB-A300-54D70B426566}"/>
          </ac:spMkLst>
        </pc:spChg>
        <pc:grpChg chg="del">
          <ac:chgData name="Ashley Poulter" userId="2ad35c1e-57a3-4868-92fc-5cc1808bdca3" providerId="ADAL" clId="{FC1406A5-4D69-4217-BF9C-8DCD64ED129E}" dt="2019-04-17T12:26:49.145" v="563" actId="478"/>
          <ac:grpSpMkLst>
            <pc:docMk/>
            <pc:sldMk cId="1457236622" sldId="428"/>
            <ac:grpSpMk id="16" creationId="{B31300A9-E3C5-4701-8EF1-45ED088A04DD}"/>
          </ac:grpSpMkLst>
        </pc:grpChg>
        <pc:grpChg chg="add del mod">
          <ac:chgData name="Ashley Poulter" userId="2ad35c1e-57a3-4868-92fc-5cc1808bdca3" providerId="ADAL" clId="{FC1406A5-4D69-4217-BF9C-8DCD64ED129E}" dt="2019-04-17T12:07:15.790" v="265" actId="165"/>
          <ac:grpSpMkLst>
            <pc:docMk/>
            <pc:sldMk cId="1457236622" sldId="428"/>
            <ac:grpSpMk id="25" creationId="{7AD8DE45-0D6E-4E52-8CA9-4CD0554F08F3}"/>
          </ac:grpSpMkLst>
        </pc:grpChg>
        <pc:grpChg chg="add">
          <ac:chgData name="Ashley Poulter" userId="2ad35c1e-57a3-4868-92fc-5cc1808bdca3" providerId="ADAL" clId="{FC1406A5-4D69-4217-BF9C-8DCD64ED129E}" dt="2019-04-17T12:26:49.508" v="564"/>
          <ac:grpSpMkLst>
            <pc:docMk/>
            <pc:sldMk cId="1457236622" sldId="428"/>
            <ac:grpSpMk id="29" creationId="{CDB616F9-D3E7-479F-839B-D0A906EED991}"/>
          </ac:grpSpMkLst>
        </pc:grpChg>
        <pc:graphicFrameChg chg="add del mod modGraphic">
          <ac:chgData name="Ashley Poulter" userId="2ad35c1e-57a3-4868-92fc-5cc1808bdca3" providerId="ADAL" clId="{FC1406A5-4D69-4217-BF9C-8DCD64ED129E}" dt="2019-04-17T11:56:18.637" v="42" actId="478"/>
          <ac:graphicFrameMkLst>
            <pc:docMk/>
            <pc:sldMk cId="1457236622" sldId="428"/>
            <ac:graphicFrameMk id="2" creationId="{34EE84D6-0501-4A1B-B516-979580B1E2A7}"/>
          </ac:graphicFrameMkLst>
        </pc:graphicFrameChg>
        <pc:graphicFrameChg chg="add del mod">
          <ac:chgData name="Ashley Poulter" userId="2ad35c1e-57a3-4868-92fc-5cc1808bdca3" providerId="ADAL" clId="{FC1406A5-4D69-4217-BF9C-8DCD64ED129E}" dt="2019-04-17T11:56:25.402" v="44" actId="3680"/>
          <ac:graphicFrameMkLst>
            <pc:docMk/>
            <pc:sldMk cId="1457236622" sldId="428"/>
            <ac:graphicFrameMk id="3" creationId="{75B708F7-FE44-4E08-8740-47D11FA57D3B}"/>
          </ac:graphicFrameMkLst>
        </pc:graphicFrameChg>
        <pc:graphicFrameChg chg="add mod modGraphic">
          <ac:chgData name="Ashley Poulter" userId="2ad35c1e-57a3-4868-92fc-5cc1808bdca3" providerId="ADAL" clId="{FC1406A5-4D69-4217-BF9C-8DCD64ED129E}" dt="2019-04-17T12:05:25.258" v="215" actId="12788"/>
          <ac:graphicFrameMkLst>
            <pc:docMk/>
            <pc:sldMk cId="1457236622" sldId="428"/>
            <ac:graphicFrameMk id="4" creationId="{6A5FD99E-B578-454D-AFFE-E57F4F8345EC}"/>
          </ac:graphicFrameMkLst>
        </pc:graphicFrameChg>
        <pc:picChg chg="add mod modCrop">
          <ac:chgData name="Ashley Poulter" userId="2ad35c1e-57a3-4868-92fc-5cc1808bdca3" providerId="ADAL" clId="{FC1406A5-4D69-4217-BF9C-8DCD64ED129E}" dt="2019-04-17T12:05:04.702" v="211" actId="1076"/>
          <ac:picMkLst>
            <pc:docMk/>
            <pc:sldMk cId="1457236622" sldId="428"/>
            <ac:picMk id="6" creationId="{E96DBD7C-FF84-407E-97DA-064DC9632129}"/>
          </ac:picMkLst>
        </pc:picChg>
        <pc:picChg chg="add mod modCrop">
          <ac:chgData name="Ashley Poulter" userId="2ad35c1e-57a3-4868-92fc-5cc1808bdca3" providerId="ADAL" clId="{FC1406A5-4D69-4217-BF9C-8DCD64ED129E}" dt="2019-04-17T12:05:11.605" v="214" actId="1076"/>
          <ac:picMkLst>
            <pc:docMk/>
            <pc:sldMk cId="1457236622" sldId="428"/>
            <ac:picMk id="15" creationId="{A265DBCB-7295-439A-9574-C61A47FDE2A3}"/>
          </ac:picMkLst>
        </pc:picChg>
        <pc:picChg chg="add mod modCrop">
          <ac:chgData name="Ashley Poulter" userId="2ad35c1e-57a3-4868-92fc-5cc1808bdca3" providerId="ADAL" clId="{FC1406A5-4D69-4217-BF9C-8DCD64ED129E}" dt="2019-04-17T12:08:47.393" v="315" actId="1038"/>
          <ac:picMkLst>
            <pc:docMk/>
            <pc:sldMk cId="1457236622" sldId="428"/>
            <ac:picMk id="21" creationId="{032D7394-6C9B-44A7-9129-58266F5D9F3F}"/>
          </ac:picMkLst>
        </pc:picChg>
      </pc:sldChg>
      <pc:sldChg chg="addSp delSp modSp add">
        <pc:chgData name="Ashley Poulter" userId="2ad35c1e-57a3-4868-92fc-5cc1808bdca3" providerId="ADAL" clId="{FC1406A5-4D69-4217-BF9C-8DCD64ED129E}" dt="2019-04-17T12:26:55.126" v="566"/>
        <pc:sldMkLst>
          <pc:docMk/>
          <pc:sldMk cId="3232224889" sldId="429"/>
        </pc:sldMkLst>
        <pc:grpChg chg="del">
          <ac:chgData name="Ashley Poulter" userId="2ad35c1e-57a3-4868-92fc-5cc1808bdca3" providerId="ADAL" clId="{FC1406A5-4D69-4217-BF9C-8DCD64ED129E}" dt="2019-04-17T12:26:54.880" v="565" actId="478"/>
          <ac:grpSpMkLst>
            <pc:docMk/>
            <pc:sldMk cId="3232224889" sldId="429"/>
            <ac:grpSpMk id="16" creationId="{B31300A9-E3C5-4701-8EF1-45ED088A04DD}"/>
          </ac:grpSpMkLst>
        </pc:grpChg>
        <pc:grpChg chg="add">
          <ac:chgData name="Ashley Poulter" userId="2ad35c1e-57a3-4868-92fc-5cc1808bdca3" providerId="ADAL" clId="{FC1406A5-4D69-4217-BF9C-8DCD64ED129E}" dt="2019-04-17T12:26:55.126" v="566"/>
          <ac:grpSpMkLst>
            <pc:docMk/>
            <pc:sldMk cId="3232224889" sldId="429"/>
            <ac:grpSpMk id="20" creationId="{5808829E-7E80-4E13-B18A-095525AD038F}"/>
          </ac:grpSpMkLst>
        </pc:grpChg>
        <pc:picChg chg="mod">
          <ac:chgData name="Ashley Poulter" userId="2ad35c1e-57a3-4868-92fc-5cc1808bdca3" providerId="ADAL" clId="{FC1406A5-4D69-4217-BF9C-8DCD64ED129E}" dt="2019-04-17T12:09:19.591" v="320" actId="1076"/>
          <ac:picMkLst>
            <pc:docMk/>
            <pc:sldMk cId="3232224889" sldId="429"/>
            <ac:picMk id="6" creationId="{E96DBD7C-FF84-407E-97DA-064DC9632129}"/>
          </ac:picMkLst>
        </pc:picChg>
        <pc:picChg chg="mod">
          <ac:chgData name="Ashley Poulter" userId="2ad35c1e-57a3-4868-92fc-5cc1808bdca3" providerId="ADAL" clId="{FC1406A5-4D69-4217-BF9C-8DCD64ED129E}" dt="2019-04-17T12:09:15.606" v="319" actId="1076"/>
          <ac:picMkLst>
            <pc:docMk/>
            <pc:sldMk cId="3232224889" sldId="429"/>
            <ac:picMk id="15" creationId="{A265DBCB-7295-439A-9574-C61A47FDE2A3}"/>
          </ac:picMkLst>
        </pc:picChg>
        <pc:picChg chg="mod">
          <ac:chgData name="Ashley Poulter" userId="2ad35c1e-57a3-4868-92fc-5cc1808bdca3" providerId="ADAL" clId="{FC1406A5-4D69-4217-BF9C-8DCD64ED129E}" dt="2019-04-17T12:09:12.647" v="318" actId="1076"/>
          <ac:picMkLst>
            <pc:docMk/>
            <pc:sldMk cId="3232224889" sldId="429"/>
            <ac:picMk id="21" creationId="{032D7394-6C9B-44A7-9129-58266F5D9F3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26/04/2019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26/04/2019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26/04/2019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26/04/2019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classroomsecrets.co.uk/ordering-numbers-year-1-place-value-resource-pack" TargetMode="External"/><Relationship Id="rId3" Type="http://schemas.openxmlformats.org/officeDocument/2006/relationships/hyperlink" Target="https://classroomsecrets.co.uk/content-domain-filter/?fwp_contentdomain=1N1a" TargetMode="External"/><Relationship Id="rId7" Type="http://schemas.openxmlformats.org/officeDocument/2006/relationships/hyperlink" Target="https://classroomsecrets.co.uk/category/maths/year-1/summer-block-4-place-value/"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ontent-domain-filter/?fwp_contentdomain=1N4" TargetMode="External"/><Relationship Id="rId5" Type="http://schemas.openxmlformats.org/officeDocument/2006/relationships/hyperlink" Target="https://classroomsecrets.co.uk/content-domain-filter/?fwp_contentdomain=1N2b" TargetMode="External"/><Relationship Id="rId4" Type="http://schemas.openxmlformats.org/officeDocument/2006/relationships/hyperlink" Target="https://classroomsecrets.co.uk/content-domain-filter/?fwp_contentdomain=1N2a" TargetMode="Externa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p>
          <a:p>
            <a:pPr lvl="0" algn="ctr">
              <a:defRPr/>
            </a:pPr>
            <a:endParaRPr lang="en-GB" sz="1600" b="1"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id="{4AC7EDE3-701C-4C12-9210-054757BC22C6}"/>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10E77A65-F53C-4B80-A94D-B47FD494B866}"/>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F8CB7CE0-4839-4E6C-97B6-094E3100C0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1" name="Picture 10">
            <a:extLst>
              <a:ext uri="{FF2B5EF4-FFF2-40B4-BE49-F238E27FC236}">
                <a16:creationId xmlns:a16="http://schemas.microsoft.com/office/drawing/2014/main" id="{82F44337-62E7-4D95-B8F8-71BD5022737F}"/>
              </a:ext>
            </a:extLst>
          </p:cNvPr>
          <p:cNvPicPr>
            <a:picLocks noChangeAspect="1"/>
          </p:cNvPicPr>
          <p:nvPr/>
        </p:nvPicPr>
        <p:blipFill rotWithShape="1">
          <a:blip r:embed="rId5">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
        <p:nvSpPr>
          <p:cNvPr id="14" name="Rectangle 13">
            <a:extLst>
              <a:ext uri="{FF2B5EF4-FFF2-40B4-BE49-F238E27FC236}">
                <a16:creationId xmlns:a16="http://schemas.microsoft.com/office/drawing/2014/main" id="{71BFCC6C-22C2-4BB4-BA5A-FD3539834E82}"/>
              </a:ext>
            </a:extLst>
          </p:cNvPr>
          <p:cNvSpPr/>
          <p:nvPr/>
        </p:nvSpPr>
        <p:spPr>
          <a:xfrm>
            <a:off x="2859449" y="3369316"/>
            <a:ext cx="134244" cy="133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700" dirty="0">
                <a:solidFill>
                  <a:schemeClr val="bg1">
                    <a:lumMod val="50000"/>
                  </a:schemeClr>
                </a:solidFill>
                <a:latin typeface="Century Gothic" panose="020B0502020202020204" pitchFamily="34" charset="0"/>
              </a:rPr>
              <a:t>R</a:t>
            </a:r>
          </a:p>
        </p:txBody>
      </p:sp>
      <p:sp>
        <p:nvSpPr>
          <p:cNvPr id="15" name="Rectangle 14">
            <a:extLst>
              <a:ext uri="{FF2B5EF4-FFF2-40B4-BE49-F238E27FC236}">
                <a16:creationId xmlns:a16="http://schemas.microsoft.com/office/drawing/2014/main" id="{CA6C89F7-5C54-4B4F-A892-54C953E4ED4C}"/>
              </a:ext>
            </a:extLst>
          </p:cNvPr>
          <p:cNvSpPr/>
          <p:nvPr/>
        </p:nvSpPr>
        <p:spPr>
          <a:xfrm>
            <a:off x="6151125" y="3369316"/>
            <a:ext cx="134244" cy="133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700" dirty="0">
                <a:solidFill>
                  <a:schemeClr val="bg1">
                    <a:lumMod val="50000"/>
                  </a:schemeClr>
                </a:solidFill>
                <a:latin typeface="Century Gothic" panose="020B0502020202020204" pitchFamily="34" charset="0"/>
              </a:rPr>
              <a:t>R</a:t>
            </a:r>
          </a:p>
        </p:txBody>
      </p:sp>
      <p:sp>
        <p:nvSpPr>
          <p:cNvPr id="16" name="Rectangle 15">
            <a:extLst>
              <a:ext uri="{FF2B5EF4-FFF2-40B4-BE49-F238E27FC236}">
                <a16:creationId xmlns:a16="http://schemas.microsoft.com/office/drawing/2014/main" id="{A6C17A5E-8567-41F4-8288-F540607533C3}"/>
              </a:ext>
            </a:extLst>
          </p:cNvPr>
          <p:cNvSpPr/>
          <p:nvPr/>
        </p:nvSpPr>
        <p:spPr>
          <a:xfrm>
            <a:off x="2858632" y="6292511"/>
            <a:ext cx="134244" cy="133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700" dirty="0">
                <a:solidFill>
                  <a:schemeClr val="bg1">
                    <a:lumMod val="50000"/>
                  </a:schemeClr>
                </a:solidFill>
                <a:latin typeface="Century Gothic" panose="020B0502020202020204" pitchFamily="34" charset="0"/>
              </a:rPr>
              <a:t>PS</a:t>
            </a:r>
          </a:p>
        </p:txBody>
      </p:sp>
      <p:sp>
        <p:nvSpPr>
          <p:cNvPr id="17" name="Rectangle 16">
            <a:extLst>
              <a:ext uri="{FF2B5EF4-FFF2-40B4-BE49-F238E27FC236}">
                <a16:creationId xmlns:a16="http://schemas.microsoft.com/office/drawing/2014/main" id="{68C796B4-7B59-44A3-9796-CC83D82CF1BF}"/>
              </a:ext>
            </a:extLst>
          </p:cNvPr>
          <p:cNvSpPr/>
          <p:nvPr/>
        </p:nvSpPr>
        <p:spPr>
          <a:xfrm>
            <a:off x="6142416" y="6292511"/>
            <a:ext cx="134244" cy="133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700" dirty="0">
                <a:solidFill>
                  <a:schemeClr val="bg1">
                    <a:lumMod val="50000"/>
                  </a:schemeClr>
                </a:solidFill>
                <a:latin typeface="Century Gothic" panose="020B0502020202020204" pitchFamily="34" charset="0"/>
              </a:rPr>
              <a:t>PS</a:t>
            </a:r>
          </a:p>
        </p:txBody>
      </p:sp>
    </p:spTree>
    <p:extLst>
      <p:ext uri="{BB962C8B-B14F-4D97-AF65-F5344CB8AC3E}">
        <p14:creationId xmlns:p14="http://schemas.microsoft.com/office/powerpoint/2010/main" val="3126577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1" name="Group 20">
            <a:extLst>
              <a:ext uri="{FF2B5EF4-FFF2-40B4-BE49-F238E27FC236}">
                <a16:creationId xmlns:a16="http://schemas.microsoft.com/office/drawing/2014/main" id="{20086921-0C14-42A8-A0BF-FB4762A2509C}"/>
              </a:ext>
            </a:extLst>
          </p:cNvPr>
          <p:cNvGrpSpPr/>
          <p:nvPr/>
        </p:nvGrpSpPr>
        <p:grpSpPr>
          <a:xfrm>
            <a:off x="59531" y="6454317"/>
            <a:ext cx="1238534" cy="403683"/>
            <a:chOff x="68077" y="6454317"/>
            <a:chExt cx="1238534" cy="403683"/>
          </a:xfrm>
        </p:grpSpPr>
        <p:sp>
          <p:nvSpPr>
            <p:cNvPr id="22" name="TextBox 21">
              <a:extLst>
                <a:ext uri="{FF2B5EF4-FFF2-40B4-BE49-F238E27FC236}">
                  <a16:creationId xmlns:a16="http://schemas.microsoft.com/office/drawing/2014/main" id="{72975A5B-91D9-408D-9805-72330580423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23" name="Picture 22" descr="A close up of a sign&#10;&#10;Description generated with high confidence">
              <a:extLst>
                <a:ext uri="{FF2B5EF4-FFF2-40B4-BE49-F238E27FC236}">
                  <a16:creationId xmlns:a16="http://schemas.microsoft.com/office/drawing/2014/main" id="{47C856B3-A036-4ED0-B3AB-85B1CC114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0" name="Picture 9">
            <a:extLst>
              <a:ext uri="{FF2B5EF4-FFF2-40B4-BE49-F238E27FC236}">
                <a16:creationId xmlns:a16="http://schemas.microsoft.com/office/drawing/2014/main" id="{084B6A44-972A-4C37-A100-8B2C495DF57A}"/>
              </a:ext>
            </a:extLst>
          </p:cNvPr>
          <p:cNvPicPr>
            <a:picLocks noChangeAspect="1"/>
          </p:cNvPicPr>
          <p:nvPr/>
        </p:nvPicPr>
        <p:blipFill>
          <a:blip r:embed="rId4"/>
          <a:stretch>
            <a:fillRect/>
          </a:stretch>
        </p:blipFill>
        <p:spPr>
          <a:xfrm>
            <a:off x="115438" y="146030"/>
            <a:ext cx="8913124" cy="6322100"/>
          </a:xfrm>
          <a:prstGeom prst="rect">
            <a:avLst/>
          </a:prstGeom>
        </p:spPr>
      </p:pic>
      <p:sp>
        <p:nvSpPr>
          <p:cNvPr id="11" name="Rectangle 10">
            <a:extLst>
              <a:ext uri="{FF2B5EF4-FFF2-40B4-BE49-F238E27FC236}">
                <a16:creationId xmlns:a16="http://schemas.microsoft.com/office/drawing/2014/main" id="{BD074AA7-5247-471B-A0D7-87304774819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Fill in a number that could go in the box.</a:t>
            </a:r>
          </a:p>
          <a:p>
            <a:pPr algn="ctr"/>
            <a:r>
              <a:rPr lang="en-GB" sz="2000" b="1" dirty="0">
                <a:solidFill>
                  <a:schemeClr val="tx1"/>
                </a:solidFill>
                <a:latin typeface="Century Gothic" panose="020B0502020202020204" pitchFamily="34" charset="0"/>
              </a:rPr>
              <a:t> </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910599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1" name="Group 20">
            <a:extLst>
              <a:ext uri="{FF2B5EF4-FFF2-40B4-BE49-F238E27FC236}">
                <a16:creationId xmlns:a16="http://schemas.microsoft.com/office/drawing/2014/main" id="{20086921-0C14-42A8-A0BF-FB4762A2509C}"/>
              </a:ext>
            </a:extLst>
          </p:cNvPr>
          <p:cNvGrpSpPr/>
          <p:nvPr/>
        </p:nvGrpSpPr>
        <p:grpSpPr>
          <a:xfrm>
            <a:off x="59531" y="6454317"/>
            <a:ext cx="1238534" cy="403683"/>
            <a:chOff x="68077" y="6454317"/>
            <a:chExt cx="1238534" cy="403683"/>
          </a:xfrm>
        </p:grpSpPr>
        <p:sp>
          <p:nvSpPr>
            <p:cNvPr id="22" name="TextBox 21">
              <a:extLst>
                <a:ext uri="{FF2B5EF4-FFF2-40B4-BE49-F238E27FC236}">
                  <a16:creationId xmlns:a16="http://schemas.microsoft.com/office/drawing/2014/main" id="{72975A5B-91D9-408D-9805-72330580423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23" name="Picture 22" descr="A close up of a sign&#10;&#10;Description generated with high confidence">
              <a:extLst>
                <a:ext uri="{FF2B5EF4-FFF2-40B4-BE49-F238E27FC236}">
                  <a16:creationId xmlns:a16="http://schemas.microsoft.com/office/drawing/2014/main" id="{47C856B3-A036-4ED0-B3AB-85B1CC114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0" name="Picture 9">
            <a:extLst>
              <a:ext uri="{FF2B5EF4-FFF2-40B4-BE49-F238E27FC236}">
                <a16:creationId xmlns:a16="http://schemas.microsoft.com/office/drawing/2014/main" id="{084B6A44-972A-4C37-A100-8B2C495DF57A}"/>
              </a:ext>
            </a:extLst>
          </p:cNvPr>
          <p:cNvPicPr>
            <a:picLocks noChangeAspect="1"/>
          </p:cNvPicPr>
          <p:nvPr/>
        </p:nvPicPr>
        <p:blipFill>
          <a:blip r:embed="rId4"/>
          <a:stretch>
            <a:fillRect/>
          </a:stretch>
        </p:blipFill>
        <p:spPr>
          <a:xfrm>
            <a:off x="115438" y="146030"/>
            <a:ext cx="8913124" cy="6322100"/>
          </a:xfrm>
          <a:prstGeom prst="rect">
            <a:avLst/>
          </a:prstGeom>
        </p:spPr>
      </p:pic>
      <p:sp>
        <p:nvSpPr>
          <p:cNvPr id="11" name="Rectangle 10">
            <a:extLst>
              <a:ext uri="{FF2B5EF4-FFF2-40B4-BE49-F238E27FC236}">
                <a16:creationId xmlns:a16="http://schemas.microsoft.com/office/drawing/2014/main" id="{BD074AA7-5247-471B-A0D7-87304774819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Fill in a number that could go in the box.</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Various possible answers, for example: </a:t>
            </a:r>
          </a:p>
          <a:p>
            <a:pPr algn="ctr"/>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21</a:t>
            </a:r>
          </a:p>
          <a:p>
            <a:pPr algn="ctr"/>
            <a:endParaRPr lang="en-GB" sz="2000" b="1" u="s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857373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1" name="Group 20">
            <a:extLst>
              <a:ext uri="{FF2B5EF4-FFF2-40B4-BE49-F238E27FC236}">
                <a16:creationId xmlns:a16="http://schemas.microsoft.com/office/drawing/2014/main" id="{20086921-0C14-42A8-A0BF-FB4762A2509C}"/>
              </a:ext>
            </a:extLst>
          </p:cNvPr>
          <p:cNvGrpSpPr/>
          <p:nvPr/>
        </p:nvGrpSpPr>
        <p:grpSpPr>
          <a:xfrm>
            <a:off x="59531" y="6454317"/>
            <a:ext cx="1238534" cy="403683"/>
            <a:chOff x="68077" y="6454317"/>
            <a:chExt cx="1238534" cy="403683"/>
          </a:xfrm>
        </p:grpSpPr>
        <p:sp>
          <p:nvSpPr>
            <p:cNvPr id="22" name="TextBox 21">
              <a:extLst>
                <a:ext uri="{FF2B5EF4-FFF2-40B4-BE49-F238E27FC236}">
                  <a16:creationId xmlns:a16="http://schemas.microsoft.com/office/drawing/2014/main" id="{72975A5B-91D9-408D-9805-72330580423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23" name="Picture 22" descr="A close up of a sign&#10;&#10;Description generated with high confidence">
              <a:extLst>
                <a:ext uri="{FF2B5EF4-FFF2-40B4-BE49-F238E27FC236}">
                  <a16:creationId xmlns:a16="http://schemas.microsoft.com/office/drawing/2014/main" id="{47C856B3-A036-4ED0-B3AB-85B1CC114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7" name="Picture 16">
            <a:extLst>
              <a:ext uri="{FF2B5EF4-FFF2-40B4-BE49-F238E27FC236}">
                <a16:creationId xmlns:a16="http://schemas.microsoft.com/office/drawing/2014/main" id="{1AF98F33-00C4-418B-B87B-EC90D0D50CE2}"/>
              </a:ext>
            </a:extLst>
          </p:cNvPr>
          <p:cNvPicPr>
            <a:picLocks noChangeAspect="1"/>
          </p:cNvPicPr>
          <p:nvPr/>
        </p:nvPicPr>
        <p:blipFill>
          <a:blip r:embed="rId4"/>
          <a:stretch>
            <a:fillRect/>
          </a:stretch>
        </p:blipFill>
        <p:spPr>
          <a:xfrm>
            <a:off x="115438" y="146030"/>
            <a:ext cx="8913124" cy="6322100"/>
          </a:xfrm>
          <a:prstGeom prst="rect">
            <a:avLst/>
          </a:prstGeom>
        </p:spPr>
      </p:pic>
      <p:sp>
        <p:nvSpPr>
          <p:cNvPr id="20" name="Rectangle 19">
            <a:extLst>
              <a:ext uri="{FF2B5EF4-FFF2-40B4-BE49-F238E27FC236}">
                <a16:creationId xmlns:a16="http://schemas.microsoft.com/office/drawing/2014/main" id="{E003571B-D35E-47E5-899B-C1C921F4138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each bug to its position in the race. </a:t>
            </a:r>
          </a:p>
          <a:p>
            <a:pPr algn="ctr"/>
            <a:r>
              <a:rPr lang="en-GB" sz="2000" b="1" dirty="0">
                <a:solidFill>
                  <a:schemeClr val="tx1"/>
                </a:solidFill>
                <a:latin typeface="Century Gothic" panose="020B0502020202020204" pitchFamily="34" charset="0"/>
              </a:rPr>
              <a:t> </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p:txBody>
      </p:sp>
      <p:graphicFrame>
        <p:nvGraphicFramePr>
          <p:cNvPr id="24" name="Table 23">
            <a:extLst>
              <a:ext uri="{FF2B5EF4-FFF2-40B4-BE49-F238E27FC236}">
                <a16:creationId xmlns:a16="http://schemas.microsoft.com/office/drawing/2014/main" id="{92408DF3-6338-496C-9CB9-CFAE8268A17B}"/>
              </a:ext>
            </a:extLst>
          </p:cNvPr>
          <p:cNvGraphicFramePr>
            <a:graphicFrameLocks noGrp="1"/>
          </p:cNvGraphicFramePr>
          <p:nvPr>
            <p:extLst/>
          </p:nvPr>
        </p:nvGraphicFramePr>
        <p:xfrm>
          <a:off x="1563440" y="1792183"/>
          <a:ext cx="6017120" cy="609600"/>
        </p:xfrm>
        <a:graphic>
          <a:graphicData uri="http://schemas.openxmlformats.org/drawingml/2006/table">
            <a:tbl>
              <a:tblPr firstRow="1" bandRow="1">
                <a:tableStyleId>{5940675A-B579-460E-94D1-54222C63F5DA}</a:tableStyleId>
              </a:tblPr>
              <a:tblGrid>
                <a:gridCol w="1728000">
                  <a:extLst>
                    <a:ext uri="{9D8B030D-6E8A-4147-A177-3AD203B41FA5}">
                      <a16:colId xmlns:a16="http://schemas.microsoft.com/office/drawing/2014/main" val="3394640032"/>
                    </a:ext>
                  </a:extLst>
                </a:gridCol>
                <a:gridCol w="416560">
                  <a:extLst>
                    <a:ext uri="{9D8B030D-6E8A-4147-A177-3AD203B41FA5}">
                      <a16:colId xmlns:a16="http://schemas.microsoft.com/office/drawing/2014/main" val="1853021554"/>
                    </a:ext>
                  </a:extLst>
                </a:gridCol>
                <a:gridCol w="1728000">
                  <a:extLst>
                    <a:ext uri="{9D8B030D-6E8A-4147-A177-3AD203B41FA5}">
                      <a16:colId xmlns:a16="http://schemas.microsoft.com/office/drawing/2014/main" val="698476057"/>
                    </a:ext>
                  </a:extLst>
                </a:gridCol>
                <a:gridCol w="416560">
                  <a:extLst>
                    <a:ext uri="{9D8B030D-6E8A-4147-A177-3AD203B41FA5}">
                      <a16:colId xmlns:a16="http://schemas.microsoft.com/office/drawing/2014/main" val="1254377282"/>
                    </a:ext>
                  </a:extLst>
                </a:gridCol>
                <a:gridCol w="1728000">
                  <a:extLst>
                    <a:ext uri="{9D8B030D-6E8A-4147-A177-3AD203B41FA5}">
                      <a16:colId xmlns:a16="http://schemas.microsoft.com/office/drawing/2014/main" val="145383896"/>
                    </a:ext>
                  </a:extLst>
                </a:gridCol>
              </a:tblGrid>
              <a:tr h="603523">
                <a:tc>
                  <a:txBody>
                    <a:bodyPr/>
                    <a:lstStyle/>
                    <a:p>
                      <a:pPr algn="ctr"/>
                      <a:r>
                        <a:rPr lang="en-GB" sz="2800" b="1" dirty="0">
                          <a:latin typeface="Century Gothic" panose="020B0502020202020204" pitchFamily="34" charset="0"/>
                        </a:rPr>
                        <a:t>second</a:t>
                      </a:r>
                    </a:p>
                  </a:txBody>
                  <a:tcPr marL="182880" marR="182880" marT="91440" marB="9144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latin typeface="Century Gothic" panose="020B0502020202020204" pitchFamily="34" charset="0"/>
                      </a:endParaRPr>
                    </a:p>
                  </a:txBody>
                  <a:tcPr marL="182880" marR="182880" marT="91440" marB="9144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first</a:t>
                      </a:r>
                    </a:p>
                  </a:txBody>
                  <a:tcPr marL="182880" marR="182880" marT="91440" marB="9144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latin typeface="Century Gothic" panose="020B0502020202020204" pitchFamily="34" charset="0"/>
                      </a:endParaRPr>
                    </a:p>
                  </a:txBody>
                  <a:tcPr marL="182880" marR="182880" marT="91440" marB="9144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fifth</a:t>
                      </a:r>
                    </a:p>
                  </a:txBody>
                  <a:tcPr marL="182880" marR="182880" marT="91440" marB="9144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4834248"/>
                  </a:ext>
                </a:extLst>
              </a:tr>
            </a:tbl>
          </a:graphicData>
        </a:graphic>
      </p:graphicFrame>
      <p:cxnSp>
        <p:nvCxnSpPr>
          <p:cNvPr id="25" name="Straight Connector 24">
            <a:extLst>
              <a:ext uri="{FF2B5EF4-FFF2-40B4-BE49-F238E27FC236}">
                <a16:creationId xmlns:a16="http://schemas.microsoft.com/office/drawing/2014/main" id="{21F79262-4120-45CE-BA1B-72D5ED8B63C0}"/>
              </a:ext>
            </a:extLst>
          </p:cNvPr>
          <p:cNvCxnSpPr>
            <a:cxnSpLocks/>
          </p:cNvCxnSpPr>
          <p:nvPr/>
        </p:nvCxnSpPr>
        <p:spPr>
          <a:xfrm>
            <a:off x="1178560" y="3281680"/>
            <a:ext cx="0" cy="255016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05534A5-DEBA-43A2-BBAB-D4CB735457A1}"/>
              </a:ext>
            </a:extLst>
          </p:cNvPr>
          <p:cNvSpPr txBox="1"/>
          <p:nvPr/>
        </p:nvSpPr>
        <p:spPr>
          <a:xfrm>
            <a:off x="1065600" y="2694490"/>
            <a:ext cx="995680" cy="369332"/>
          </a:xfrm>
          <a:prstGeom prst="rect">
            <a:avLst/>
          </a:prstGeom>
          <a:noFill/>
        </p:spPr>
        <p:txBody>
          <a:bodyPr wrap="square" rtlCol="0">
            <a:spAutoFit/>
          </a:bodyPr>
          <a:lstStyle/>
          <a:p>
            <a:r>
              <a:rPr lang="en-GB" b="1" dirty="0">
                <a:latin typeface="Century Gothic" panose="020B0502020202020204" pitchFamily="34" charset="0"/>
              </a:rPr>
              <a:t>Finish</a:t>
            </a:r>
          </a:p>
        </p:txBody>
      </p:sp>
    </p:spTree>
    <p:extLst>
      <p:ext uri="{BB962C8B-B14F-4D97-AF65-F5344CB8AC3E}">
        <p14:creationId xmlns:p14="http://schemas.microsoft.com/office/powerpoint/2010/main" val="2601983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1" name="Group 20">
            <a:extLst>
              <a:ext uri="{FF2B5EF4-FFF2-40B4-BE49-F238E27FC236}">
                <a16:creationId xmlns:a16="http://schemas.microsoft.com/office/drawing/2014/main" id="{20086921-0C14-42A8-A0BF-FB4762A2509C}"/>
              </a:ext>
            </a:extLst>
          </p:cNvPr>
          <p:cNvGrpSpPr/>
          <p:nvPr/>
        </p:nvGrpSpPr>
        <p:grpSpPr>
          <a:xfrm>
            <a:off x="59531" y="6454317"/>
            <a:ext cx="1238534" cy="403683"/>
            <a:chOff x="68077" y="6454317"/>
            <a:chExt cx="1238534" cy="403683"/>
          </a:xfrm>
        </p:grpSpPr>
        <p:sp>
          <p:nvSpPr>
            <p:cNvPr id="22" name="TextBox 21">
              <a:extLst>
                <a:ext uri="{FF2B5EF4-FFF2-40B4-BE49-F238E27FC236}">
                  <a16:creationId xmlns:a16="http://schemas.microsoft.com/office/drawing/2014/main" id="{72975A5B-91D9-408D-9805-72330580423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23" name="Picture 22" descr="A close up of a sign&#10;&#10;Description generated with high confidence">
              <a:extLst>
                <a:ext uri="{FF2B5EF4-FFF2-40B4-BE49-F238E27FC236}">
                  <a16:creationId xmlns:a16="http://schemas.microsoft.com/office/drawing/2014/main" id="{47C856B3-A036-4ED0-B3AB-85B1CC114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7" name="Picture 16">
            <a:extLst>
              <a:ext uri="{FF2B5EF4-FFF2-40B4-BE49-F238E27FC236}">
                <a16:creationId xmlns:a16="http://schemas.microsoft.com/office/drawing/2014/main" id="{1AF98F33-00C4-418B-B87B-EC90D0D50CE2}"/>
              </a:ext>
            </a:extLst>
          </p:cNvPr>
          <p:cNvPicPr>
            <a:picLocks noChangeAspect="1"/>
          </p:cNvPicPr>
          <p:nvPr/>
        </p:nvPicPr>
        <p:blipFill>
          <a:blip r:embed="rId4"/>
          <a:stretch>
            <a:fillRect/>
          </a:stretch>
        </p:blipFill>
        <p:spPr>
          <a:xfrm>
            <a:off x="115438" y="146030"/>
            <a:ext cx="8913124" cy="6322100"/>
          </a:xfrm>
          <a:prstGeom prst="rect">
            <a:avLst/>
          </a:prstGeom>
        </p:spPr>
      </p:pic>
      <p:sp>
        <p:nvSpPr>
          <p:cNvPr id="20" name="Rectangle 19">
            <a:extLst>
              <a:ext uri="{FF2B5EF4-FFF2-40B4-BE49-F238E27FC236}">
                <a16:creationId xmlns:a16="http://schemas.microsoft.com/office/drawing/2014/main" id="{E003571B-D35E-47E5-899B-C1C921F4138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each bug to its position in the race. </a:t>
            </a:r>
          </a:p>
          <a:p>
            <a:pPr algn="ctr"/>
            <a:r>
              <a:rPr lang="en-GB" sz="2000" b="1" dirty="0">
                <a:solidFill>
                  <a:schemeClr val="tx1"/>
                </a:solidFill>
                <a:latin typeface="Century Gothic" panose="020B0502020202020204" pitchFamily="34" charset="0"/>
              </a:rPr>
              <a:t> </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p:txBody>
      </p:sp>
      <p:graphicFrame>
        <p:nvGraphicFramePr>
          <p:cNvPr id="24" name="Table 23">
            <a:extLst>
              <a:ext uri="{FF2B5EF4-FFF2-40B4-BE49-F238E27FC236}">
                <a16:creationId xmlns:a16="http://schemas.microsoft.com/office/drawing/2014/main" id="{92408DF3-6338-496C-9CB9-CFAE8268A17B}"/>
              </a:ext>
            </a:extLst>
          </p:cNvPr>
          <p:cNvGraphicFramePr>
            <a:graphicFrameLocks noGrp="1"/>
          </p:cNvGraphicFramePr>
          <p:nvPr>
            <p:extLst/>
          </p:nvPr>
        </p:nvGraphicFramePr>
        <p:xfrm>
          <a:off x="1563440" y="1792183"/>
          <a:ext cx="6017120" cy="609600"/>
        </p:xfrm>
        <a:graphic>
          <a:graphicData uri="http://schemas.openxmlformats.org/drawingml/2006/table">
            <a:tbl>
              <a:tblPr firstRow="1" bandRow="1">
                <a:tableStyleId>{5940675A-B579-460E-94D1-54222C63F5DA}</a:tableStyleId>
              </a:tblPr>
              <a:tblGrid>
                <a:gridCol w="1728000">
                  <a:extLst>
                    <a:ext uri="{9D8B030D-6E8A-4147-A177-3AD203B41FA5}">
                      <a16:colId xmlns:a16="http://schemas.microsoft.com/office/drawing/2014/main" val="3394640032"/>
                    </a:ext>
                  </a:extLst>
                </a:gridCol>
                <a:gridCol w="416560">
                  <a:extLst>
                    <a:ext uri="{9D8B030D-6E8A-4147-A177-3AD203B41FA5}">
                      <a16:colId xmlns:a16="http://schemas.microsoft.com/office/drawing/2014/main" val="1853021554"/>
                    </a:ext>
                  </a:extLst>
                </a:gridCol>
                <a:gridCol w="1728000">
                  <a:extLst>
                    <a:ext uri="{9D8B030D-6E8A-4147-A177-3AD203B41FA5}">
                      <a16:colId xmlns:a16="http://schemas.microsoft.com/office/drawing/2014/main" val="698476057"/>
                    </a:ext>
                  </a:extLst>
                </a:gridCol>
                <a:gridCol w="416560">
                  <a:extLst>
                    <a:ext uri="{9D8B030D-6E8A-4147-A177-3AD203B41FA5}">
                      <a16:colId xmlns:a16="http://schemas.microsoft.com/office/drawing/2014/main" val="1254377282"/>
                    </a:ext>
                  </a:extLst>
                </a:gridCol>
                <a:gridCol w="1728000">
                  <a:extLst>
                    <a:ext uri="{9D8B030D-6E8A-4147-A177-3AD203B41FA5}">
                      <a16:colId xmlns:a16="http://schemas.microsoft.com/office/drawing/2014/main" val="145383896"/>
                    </a:ext>
                  </a:extLst>
                </a:gridCol>
              </a:tblGrid>
              <a:tr h="603523">
                <a:tc>
                  <a:txBody>
                    <a:bodyPr/>
                    <a:lstStyle/>
                    <a:p>
                      <a:pPr algn="ctr"/>
                      <a:r>
                        <a:rPr lang="en-GB" sz="2800" b="1" dirty="0">
                          <a:latin typeface="Century Gothic" panose="020B0502020202020204" pitchFamily="34" charset="0"/>
                        </a:rPr>
                        <a:t>second</a:t>
                      </a:r>
                    </a:p>
                  </a:txBody>
                  <a:tcPr marL="182880" marR="182880" marT="91440" marB="9144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latin typeface="Century Gothic" panose="020B0502020202020204" pitchFamily="34" charset="0"/>
                      </a:endParaRPr>
                    </a:p>
                  </a:txBody>
                  <a:tcPr marL="182880" marR="182880" marT="91440" marB="9144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first</a:t>
                      </a:r>
                    </a:p>
                  </a:txBody>
                  <a:tcPr marL="182880" marR="182880" marT="91440" marB="9144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latin typeface="Century Gothic" panose="020B0502020202020204" pitchFamily="34" charset="0"/>
                      </a:endParaRPr>
                    </a:p>
                  </a:txBody>
                  <a:tcPr marL="182880" marR="182880" marT="91440" marB="9144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fifth</a:t>
                      </a:r>
                    </a:p>
                  </a:txBody>
                  <a:tcPr marL="182880" marR="182880" marT="91440" marB="9144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4834248"/>
                  </a:ext>
                </a:extLst>
              </a:tr>
            </a:tbl>
          </a:graphicData>
        </a:graphic>
      </p:graphicFrame>
      <p:cxnSp>
        <p:nvCxnSpPr>
          <p:cNvPr id="25" name="Straight Connector 24">
            <a:extLst>
              <a:ext uri="{FF2B5EF4-FFF2-40B4-BE49-F238E27FC236}">
                <a16:creationId xmlns:a16="http://schemas.microsoft.com/office/drawing/2014/main" id="{21F79262-4120-45CE-BA1B-72D5ED8B63C0}"/>
              </a:ext>
            </a:extLst>
          </p:cNvPr>
          <p:cNvCxnSpPr>
            <a:cxnSpLocks/>
          </p:cNvCxnSpPr>
          <p:nvPr/>
        </p:nvCxnSpPr>
        <p:spPr>
          <a:xfrm>
            <a:off x="1178560" y="3281680"/>
            <a:ext cx="0" cy="255016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05534A5-DEBA-43A2-BBAB-D4CB735457A1}"/>
              </a:ext>
            </a:extLst>
          </p:cNvPr>
          <p:cNvSpPr txBox="1"/>
          <p:nvPr/>
        </p:nvSpPr>
        <p:spPr>
          <a:xfrm>
            <a:off x="1065600" y="2694490"/>
            <a:ext cx="995680" cy="369332"/>
          </a:xfrm>
          <a:prstGeom prst="rect">
            <a:avLst/>
          </a:prstGeom>
          <a:noFill/>
        </p:spPr>
        <p:txBody>
          <a:bodyPr wrap="square" rtlCol="0">
            <a:spAutoFit/>
          </a:bodyPr>
          <a:lstStyle/>
          <a:p>
            <a:r>
              <a:rPr lang="en-GB" b="1" dirty="0">
                <a:latin typeface="Century Gothic" panose="020B0502020202020204" pitchFamily="34" charset="0"/>
              </a:rPr>
              <a:t>Finish</a:t>
            </a:r>
          </a:p>
        </p:txBody>
      </p:sp>
      <p:cxnSp>
        <p:nvCxnSpPr>
          <p:cNvPr id="11" name="Straight Connector 10">
            <a:extLst>
              <a:ext uri="{FF2B5EF4-FFF2-40B4-BE49-F238E27FC236}">
                <a16:creationId xmlns:a16="http://schemas.microsoft.com/office/drawing/2014/main" id="{E2022C74-4B70-4675-BC16-B0975A3A1CE5}"/>
              </a:ext>
            </a:extLst>
          </p:cNvPr>
          <p:cNvCxnSpPr/>
          <p:nvPr/>
        </p:nvCxnSpPr>
        <p:spPr>
          <a:xfrm>
            <a:off x="2474945" y="2401783"/>
            <a:ext cx="1296384" cy="1868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A683551-2665-4730-A040-3CE74D97120A}"/>
              </a:ext>
            </a:extLst>
          </p:cNvPr>
          <p:cNvCxnSpPr>
            <a:cxnSpLocks/>
          </p:cNvCxnSpPr>
          <p:nvPr/>
        </p:nvCxnSpPr>
        <p:spPr>
          <a:xfrm flipH="1">
            <a:off x="2061280" y="2415374"/>
            <a:ext cx="2533936" cy="26544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ECBC84D-0317-46BC-A269-D52F6C8B3E07}"/>
              </a:ext>
            </a:extLst>
          </p:cNvPr>
          <p:cNvCxnSpPr>
            <a:cxnSpLocks/>
          </p:cNvCxnSpPr>
          <p:nvPr/>
        </p:nvCxnSpPr>
        <p:spPr>
          <a:xfrm>
            <a:off x="6700837" y="2398784"/>
            <a:ext cx="923496" cy="23052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870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69D2DB9C-0E2D-45D4-B709-201AFFA75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How have these objects been ordered?</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how you know.</a:t>
            </a:r>
          </a:p>
          <a:p>
            <a:pPr lvl="0"/>
            <a:endParaRPr lang="en-GB" sz="2000" b="1" dirty="0">
              <a:solidFill>
                <a:srgbClr val="E7E6E6">
                  <a:lumMod val="25000"/>
                </a:srgb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ED4DFFB7-FCBC-49FF-B9D0-BAC083EECBAA}"/>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28726470-AF8F-4192-AB62-220C5FDC4DB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B1AC34C-41CC-4872-94E8-39AA1233C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177602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69D2DB9C-0E2D-45D4-B709-201AFFA75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How have these objects been ordered?</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how you know.</a:t>
            </a:r>
          </a:p>
          <a:p>
            <a:pPr>
              <a:lnSpc>
                <a:spcPts val="3400"/>
              </a:lnSpc>
            </a:pPr>
            <a:r>
              <a:rPr lang="en-GB" sz="2000" b="1" dirty="0">
                <a:solidFill>
                  <a:schemeClr val="tx1"/>
                </a:solidFill>
                <a:latin typeface="Century Gothic" panose="020B0502020202020204" pitchFamily="34" charset="0"/>
              </a:rPr>
              <a:t>The objects have been ordered from  </a:t>
            </a:r>
            <a:r>
              <a:rPr lang="en-GB" sz="2000" b="1" spc="-300" dirty="0">
                <a:solidFill>
                  <a:schemeClr val="tx1"/>
                </a:solidFill>
                <a:latin typeface="Century Gothic" panose="020B0502020202020204" pitchFamily="34" charset="0"/>
              </a:rPr>
              <a:t>__________</a:t>
            </a:r>
            <a:r>
              <a:rPr lang="en-GB" sz="2000" b="1" dirty="0">
                <a:solidFill>
                  <a:schemeClr val="tx1"/>
                </a:solidFill>
                <a:latin typeface="Century Gothic" panose="020B0502020202020204" pitchFamily="34" charset="0"/>
              </a:rPr>
              <a:t>  to </a:t>
            </a:r>
            <a:r>
              <a:rPr lang="en-GB" sz="2000" b="1" spc="-300" dirty="0">
                <a:solidFill>
                  <a:schemeClr val="tx1"/>
                </a:solidFill>
                <a:latin typeface="Century Gothic" panose="020B0502020202020204" pitchFamily="34" charset="0"/>
              </a:rPr>
              <a:t>__________</a:t>
            </a:r>
            <a:r>
              <a:rPr lang="en-GB" sz="2000" b="1" dirty="0">
                <a:solidFill>
                  <a:schemeClr val="tx1"/>
                </a:solidFill>
                <a:latin typeface="Century Gothic" panose="020B0502020202020204" pitchFamily="34" charset="0"/>
              </a:rPr>
              <a:t> . The number of objects in the first group is  </a:t>
            </a:r>
            <a:r>
              <a:rPr lang="en-GB" sz="2000" b="1" spc="-300" dirty="0">
                <a:solidFill>
                  <a:schemeClr val="tx1"/>
                </a:solidFill>
                <a:latin typeface="Century Gothic" panose="020B0502020202020204" pitchFamily="34" charset="0"/>
              </a:rPr>
              <a:t>___________________ </a:t>
            </a:r>
            <a:r>
              <a:rPr lang="en-GB" sz="2000" b="1" dirty="0">
                <a:solidFill>
                  <a:schemeClr val="tx1"/>
                </a:solidFill>
                <a:latin typeface="Century Gothic" panose="020B0502020202020204" pitchFamily="34" charset="0"/>
              </a:rPr>
              <a:t> the second and third group. </a:t>
            </a:r>
          </a:p>
          <a:p>
            <a:pPr lvl="0"/>
            <a:endParaRPr lang="en-GB" sz="2000" b="1" dirty="0">
              <a:solidFill>
                <a:srgbClr val="E7E6E6">
                  <a:lumMod val="25000"/>
                </a:srgb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690AFFD3-CD00-4F8E-A8EA-2F9C76F713BE}"/>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0318AD67-6DBB-48A8-B2A1-BDD08793344F}"/>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D81FF846-8FEA-4CAA-8DCE-93B2BE11FD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561428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69D2DB9C-0E2D-45D4-B709-201AFFA75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How have these objects been ordered?</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how you know.</a:t>
            </a:r>
          </a:p>
          <a:p>
            <a:pPr>
              <a:lnSpc>
                <a:spcPts val="3400"/>
              </a:lnSpc>
            </a:pPr>
            <a:r>
              <a:rPr lang="en-GB" sz="2000" b="1" dirty="0">
                <a:solidFill>
                  <a:schemeClr val="tx1"/>
                </a:solidFill>
                <a:latin typeface="Century Gothic" panose="020B0502020202020204" pitchFamily="34" charset="0"/>
              </a:rPr>
              <a:t>The objects have been ordered from  </a:t>
            </a:r>
            <a:r>
              <a:rPr lang="en-GB" sz="2000" b="1" spc="-300" dirty="0">
                <a:solidFill>
                  <a:schemeClr val="tx1"/>
                </a:solidFill>
                <a:latin typeface="Century Gothic" panose="020B0502020202020204" pitchFamily="34" charset="0"/>
              </a:rPr>
              <a:t>__________</a:t>
            </a:r>
            <a:r>
              <a:rPr lang="en-GB" sz="2000" b="1" dirty="0">
                <a:solidFill>
                  <a:schemeClr val="tx1"/>
                </a:solidFill>
                <a:latin typeface="Century Gothic" panose="020B0502020202020204" pitchFamily="34" charset="0"/>
              </a:rPr>
              <a:t>  to </a:t>
            </a:r>
            <a:r>
              <a:rPr lang="en-GB" sz="2000" b="1" spc="-300" dirty="0">
                <a:solidFill>
                  <a:schemeClr val="tx1"/>
                </a:solidFill>
                <a:latin typeface="Century Gothic" panose="020B0502020202020204" pitchFamily="34" charset="0"/>
              </a:rPr>
              <a:t>__________</a:t>
            </a:r>
            <a:r>
              <a:rPr lang="en-GB" sz="2000" b="1" dirty="0">
                <a:solidFill>
                  <a:schemeClr val="tx1"/>
                </a:solidFill>
                <a:latin typeface="Century Gothic" panose="020B0502020202020204" pitchFamily="34" charset="0"/>
              </a:rPr>
              <a:t> . The number of objects in the first group is  </a:t>
            </a:r>
            <a:r>
              <a:rPr lang="en-GB" sz="2000" b="1" spc="-300" dirty="0">
                <a:solidFill>
                  <a:schemeClr val="tx1"/>
                </a:solidFill>
                <a:latin typeface="Century Gothic" panose="020B0502020202020204" pitchFamily="34" charset="0"/>
              </a:rPr>
              <a:t>___________________ </a:t>
            </a:r>
            <a:r>
              <a:rPr lang="en-GB" sz="2000" b="1" dirty="0">
                <a:solidFill>
                  <a:schemeClr val="tx1"/>
                </a:solidFill>
                <a:latin typeface="Century Gothic" panose="020B0502020202020204" pitchFamily="34" charset="0"/>
              </a:rPr>
              <a:t> the second and third group. </a:t>
            </a:r>
          </a:p>
          <a:p>
            <a:pPr lvl="0"/>
            <a:endParaRPr lang="en-GB" sz="2000" b="1" dirty="0">
              <a:solidFill>
                <a:srgbClr val="E7E6E6">
                  <a:lumMod val="25000"/>
                </a:srgbClr>
              </a:solidFill>
              <a:latin typeface="Century Gothic" panose="020B0502020202020204" pitchFamily="34" charset="0"/>
            </a:endParaRPr>
          </a:p>
        </p:txBody>
      </p:sp>
      <p:sp>
        <p:nvSpPr>
          <p:cNvPr id="9" name="Rectangle 8">
            <a:extLst>
              <a:ext uri="{FF2B5EF4-FFF2-40B4-BE49-F238E27FC236}">
                <a16:creationId xmlns:a16="http://schemas.microsoft.com/office/drawing/2014/main" id="{445328D3-5411-4EB9-98F0-4AB8232C0CFC}"/>
              </a:ext>
            </a:extLst>
          </p:cNvPr>
          <p:cNvSpPr/>
          <p:nvPr/>
        </p:nvSpPr>
        <p:spPr>
          <a:xfrm>
            <a:off x="5068142" y="4814155"/>
            <a:ext cx="880369" cy="461665"/>
          </a:xfrm>
          <a:prstGeom prst="rect">
            <a:avLst/>
          </a:prstGeom>
        </p:spPr>
        <p:txBody>
          <a:bodyPr wrap="none">
            <a:spAutoFit/>
          </a:bodyPr>
          <a:lstStyle/>
          <a:p>
            <a:r>
              <a:rPr lang="en-GB" sz="2400" b="1" dirty="0">
                <a:solidFill>
                  <a:srgbClr val="FF0000"/>
                </a:solidFill>
                <a:latin typeface="Century Gothic" panose="020B0502020202020204" pitchFamily="34" charset="0"/>
              </a:rPr>
              <a:t>least</a:t>
            </a:r>
            <a:endParaRPr lang="en-GB" sz="2400" b="1" dirty="0">
              <a:latin typeface="Century Gothic" panose="020B0502020202020204" pitchFamily="34" charset="0"/>
            </a:endParaRPr>
          </a:p>
        </p:txBody>
      </p:sp>
      <p:sp>
        <p:nvSpPr>
          <p:cNvPr id="10" name="Rectangle 9">
            <a:extLst>
              <a:ext uri="{FF2B5EF4-FFF2-40B4-BE49-F238E27FC236}">
                <a16:creationId xmlns:a16="http://schemas.microsoft.com/office/drawing/2014/main" id="{D4FB3ED3-A394-4BDA-BB3C-A2C5F5E8CC13}"/>
              </a:ext>
            </a:extLst>
          </p:cNvPr>
          <p:cNvSpPr/>
          <p:nvPr/>
        </p:nvSpPr>
        <p:spPr>
          <a:xfrm>
            <a:off x="6427848" y="4814154"/>
            <a:ext cx="899605" cy="461665"/>
          </a:xfrm>
          <a:prstGeom prst="rect">
            <a:avLst/>
          </a:prstGeom>
        </p:spPr>
        <p:txBody>
          <a:bodyPr wrap="none">
            <a:spAutoFit/>
          </a:bodyPr>
          <a:lstStyle/>
          <a:p>
            <a:r>
              <a:rPr lang="en-GB" sz="2400" b="1" dirty="0">
                <a:solidFill>
                  <a:srgbClr val="FF0000"/>
                </a:solidFill>
                <a:latin typeface="Century Gothic" panose="020B0502020202020204" pitchFamily="34" charset="0"/>
              </a:rPr>
              <a:t>most</a:t>
            </a:r>
            <a:endParaRPr lang="en-GB" sz="2400" b="1" dirty="0">
              <a:latin typeface="Century Gothic" panose="020B0502020202020204" pitchFamily="34" charset="0"/>
            </a:endParaRPr>
          </a:p>
        </p:txBody>
      </p:sp>
      <p:sp>
        <p:nvSpPr>
          <p:cNvPr id="11" name="Rectangle 10">
            <a:extLst>
              <a:ext uri="{FF2B5EF4-FFF2-40B4-BE49-F238E27FC236}">
                <a16:creationId xmlns:a16="http://schemas.microsoft.com/office/drawing/2014/main" id="{0F0DE059-B908-4E95-A49F-B787638793AB}"/>
              </a:ext>
            </a:extLst>
          </p:cNvPr>
          <p:cNvSpPr/>
          <p:nvPr/>
        </p:nvSpPr>
        <p:spPr>
          <a:xfrm>
            <a:off x="5188002" y="5242870"/>
            <a:ext cx="1563248" cy="461665"/>
          </a:xfrm>
          <a:prstGeom prst="rect">
            <a:avLst/>
          </a:prstGeom>
        </p:spPr>
        <p:txBody>
          <a:bodyPr wrap="none">
            <a:spAutoFit/>
          </a:bodyPr>
          <a:lstStyle/>
          <a:p>
            <a:r>
              <a:rPr lang="en-GB" sz="2400" b="1" dirty="0">
                <a:solidFill>
                  <a:srgbClr val="FF0000"/>
                </a:solidFill>
                <a:latin typeface="Century Gothic" panose="020B0502020202020204" pitchFamily="34" charset="0"/>
              </a:rPr>
              <a:t>less than </a:t>
            </a:r>
            <a:endParaRPr lang="en-GB" sz="2400" b="1" dirty="0">
              <a:latin typeface="Century Gothic" panose="020B0502020202020204" pitchFamily="34" charset="0"/>
            </a:endParaRPr>
          </a:p>
        </p:txBody>
      </p:sp>
      <p:grpSp>
        <p:nvGrpSpPr>
          <p:cNvPr id="12" name="Group 11">
            <a:extLst>
              <a:ext uri="{FF2B5EF4-FFF2-40B4-BE49-F238E27FC236}">
                <a16:creationId xmlns:a16="http://schemas.microsoft.com/office/drawing/2014/main" id="{01FC2D56-226C-4724-B5F3-FE87F5EF89C8}"/>
              </a:ext>
            </a:extLst>
          </p:cNvPr>
          <p:cNvGrpSpPr/>
          <p:nvPr/>
        </p:nvGrpSpPr>
        <p:grpSpPr>
          <a:xfrm>
            <a:off x="59531" y="6454317"/>
            <a:ext cx="1238534" cy="403683"/>
            <a:chOff x="68077" y="6454317"/>
            <a:chExt cx="1238534" cy="403683"/>
          </a:xfrm>
        </p:grpSpPr>
        <p:sp>
          <p:nvSpPr>
            <p:cNvPr id="13" name="TextBox 12">
              <a:extLst>
                <a:ext uri="{FF2B5EF4-FFF2-40B4-BE49-F238E27FC236}">
                  <a16:creationId xmlns:a16="http://schemas.microsoft.com/office/drawing/2014/main" id="{1FB4627A-4882-45B6-82D3-76BB6FB6BAF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4" name="Picture 13" descr="A close up of a sign&#10;&#10;Description generated with high confidence">
              <a:extLst>
                <a:ext uri="{FF2B5EF4-FFF2-40B4-BE49-F238E27FC236}">
                  <a16:creationId xmlns:a16="http://schemas.microsoft.com/office/drawing/2014/main" id="{41063FC5-2799-4110-9C04-48C3FDBA0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212364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the number that does not fit the order and explain why it is wrong. </a:t>
            </a:r>
            <a:endParaRPr lang="en-GB" sz="2000" b="1" dirty="0">
              <a:solidFill>
                <a:srgbClr val="FF0000"/>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0080EB18-9665-4262-ADF8-24F4C509EBF3}"/>
              </a:ext>
            </a:extLst>
          </p:cNvPr>
          <p:cNvGraphicFramePr>
            <a:graphicFrameLocks noGrp="1"/>
          </p:cNvGraphicFramePr>
          <p:nvPr>
            <p:extLst>
              <p:ext uri="{D42A27DB-BD31-4B8C-83A1-F6EECF244321}">
                <p14:modId xmlns:p14="http://schemas.microsoft.com/office/powerpoint/2010/main" val="3787130627"/>
              </p:ext>
            </p:extLst>
          </p:nvPr>
        </p:nvGraphicFramePr>
        <p:xfrm>
          <a:off x="1545204" y="1514167"/>
          <a:ext cx="6053592" cy="3643460"/>
        </p:xfrm>
        <a:graphic>
          <a:graphicData uri="http://schemas.openxmlformats.org/drawingml/2006/table">
            <a:tbl>
              <a:tblPr firstRow="1" bandRow="1">
                <a:tableStyleId>{5940675A-B579-460E-94D1-54222C63F5DA}</a:tableStyleId>
              </a:tblPr>
              <a:tblGrid>
                <a:gridCol w="1513398">
                  <a:extLst>
                    <a:ext uri="{9D8B030D-6E8A-4147-A177-3AD203B41FA5}">
                      <a16:colId xmlns:a16="http://schemas.microsoft.com/office/drawing/2014/main" val="2327595950"/>
                    </a:ext>
                  </a:extLst>
                </a:gridCol>
                <a:gridCol w="1513398">
                  <a:extLst>
                    <a:ext uri="{9D8B030D-6E8A-4147-A177-3AD203B41FA5}">
                      <a16:colId xmlns:a16="http://schemas.microsoft.com/office/drawing/2014/main" val="1311185219"/>
                    </a:ext>
                  </a:extLst>
                </a:gridCol>
                <a:gridCol w="1513398">
                  <a:extLst>
                    <a:ext uri="{9D8B030D-6E8A-4147-A177-3AD203B41FA5}">
                      <a16:colId xmlns:a16="http://schemas.microsoft.com/office/drawing/2014/main" val="4199161298"/>
                    </a:ext>
                  </a:extLst>
                </a:gridCol>
                <a:gridCol w="1513398">
                  <a:extLst>
                    <a:ext uri="{9D8B030D-6E8A-4147-A177-3AD203B41FA5}">
                      <a16:colId xmlns:a16="http://schemas.microsoft.com/office/drawing/2014/main" val="2075874208"/>
                    </a:ext>
                  </a:extLst>
                </a:gridCol>
              </a:tblGrid>
              <a:tr h="1821730">
                <a:tc>
                  <a:txBody>
                    <a:bodyPr/>
                    <a:lstStyle/>
                    <a:p>
                      <a:pPr algn="ctr"/>
                      <a:r>
                        <a:rPr lang="en-GB" sz="5700" b="1" dirty="0">
                          <a:latin typeface="Century Gothic" panose="020B0502020202020204" pitchFamily="34" charset="0"/>
                        </a:rPr>
                        <a:t>16,</a:t>
                      </a:r>
                    </a:p>
                  </a:txBody>
                  <a:tcPr marL="147194" marR="147194" marT="80957" marB="8095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5700" b="1" dirty="0">
                          <a:latin typeface="Century Gothic" panose="020B0502020202020204" pitchFamily="34" charset="0"/>
                        </a:rPr>
                        <a:t>27,</a:t>
                      </a:r>
                    </a:p>
                  </a:txBody>
                  <a:tcPr marL="147194" marR="147194" marT="80957" marB="8095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5700" b="1" spc="0" dirty="0">
                          <a:solidFill>
                            <a:schemeClr val="tx1"/>
                          </a:solidFill>
                          <a:latin typeface="Century Gothic" panose="020B0502020202020204" pitchFamily="34" charset="0"/>
                        </a:rPr>
                        <a:t>46,</a:t>
                      </a:r>
                    </a:p>
                  </a:txBody>
                  <a:tcPr marL="147194" marR="147194" marT="80957" marB="8095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5700" b="1" dirty="0">
                          <a:latin typeface="Century Gothic" panose="020B0502020202020204" pitchFamily="34" charset="0"/>
                        </a:rPr>
                        <a:t>56,</a:t>
                      </a:r>
                    </a:p>
                  </a:txBody>
                  <a:tcPr marL="147194" marR="147194" marT="80957" marB="8095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31414376"/>
                  </a:ext>
                </a:extLst>
              </a:tr>
              <a:tr h="1821730">
                <a:tc>
                  <a:txBody>
                    <a:bodyPr/>
                    <a:lstStyle/>
                    <a:p>
                      <a:pPr algn="ctr"/>
                      <a:r>
                        <a:rPr lang="en-GB" sz="5700" b="1" dirty="0">
                          <a:latin typeface="Century Gothic" panose="020B0502020202020204" pitchFamily="34" charset="0"/>
                        </a:rPr>
                        <a:t>68,</a:t>
                      </a:r>
                    </a:p>
                  </a:txBody>
                  <a:tcPr marL="147194" marR="147194" marT="80957" marB="8095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GB" sz="5700" b="1" spc="-300" dirty="0">
                          <a:latin typeface="Century Gothic" panose="020B0502020202020204" pitchFamily="34" charset="0"/>
                        </a:rPr>
                        <a:t>62 </a:t>
                      </a:r>
                      <a:r>
                        <a:rPr lang="en-GB" sz="5700" b="1" spc="0" dirty="0">
                          <a:solidFill>
                            <a:schemeClr val="tx1"/>
                          </a:solidFill>
                          <a:latin typeface="Century Gothic" panose="020B0502020202020204" pitchFamily="34" charset="0"/>
                        </a:rPr>
                        <a:t>,</a:t>
                      </a:r>
                    </a:p>
                  </a:txBody>
                  <a:tcPr marL="147194" marR="147194" marT="80957" marB="8095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5700" b="1" dirty="0">
                          <a:latin typeface="Century Gothic" panose="020B0502020202020204" pitchFamily="34" charset="0"/>
                        </a:rPr>
                        <a:t>89,</a:t>
                      </a:r>
                    </a:p>
                  </a:txBody>
                  <a:tcPr marL="147194" marR="147194" marT="80957" marB="8095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5700" b="1" dirty="0">
                          <a:latin typeface="Century Gothic" panose="020B0502020202020204" pitchFamily="34" charset="0"/>
                        </a:rPr>
                        <a:t>99,</a:t>
                      </a:r>
                    </a:p>
                  </a:txBody>
                  <a:tcPr marL="147194" marR="147194" marT="80957" marB="8095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47891740"/>
                  </a:ext>
                </a:extLst>
              </a:tr>
            </a:tbl>
          </a:graphicData>
        </a:graphic>
      </p:graphicFrame>
      <p:grpSp>
        <p:nvGrpSpPr>
          <p:cNvPr id="9" name="Group 8">
            <a:extLst>
              <a:ext uri="{FF2B5EF4-FFF2-40B4-BE49-F238E27FC236}">
                <a16:creationId xmlns:a16="http://schemas.microsoft.com/office/drawing/2014/main" id="{E6F4625A-A23D-4287-9D39-6B0F3402A0B0}"/>
              </a:ext>
            </a:extLst>
          </p:cNvPr>
          <p:cNvGrpSpPr/>
          <p:nvPr/>
        </p:nvGrpSpPr>
        <p:grpSpPr>
          <a:xfrm>
            <a:off x="59531" y="6454317"/>
            <a:ext cx="1238534" cy="403683"/>
            <a:chOff x="68077" y="6454317"/>
            <a:chExt cx="1238534" cy="403683"/>
          </a:xfrm>
        </p:grpSpPr>
        <p:sp>
          <p:nvSpPr>
            <p:cNvPr id="11" name="TextBox 10">
              <a:extLst>
                <a:ext uri="{FF2B5EF4-FFF2-40B4-BE49-F238E27FC236}">
                  <a16:creationId xmlns:a16="http://schemas.microsoft.com/office/drawing/2014/main" id="{25FFB1A7-A751-42ED-A91B-F522C4445A2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9F89FCDE-00C8-4D8A-918B-169FD962A2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071900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the number that does not fit the order and explain why it is wrong.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62 does not fit the order because the numbers are increasing but 62 is less than 68. </a:t>
            </a:r>
          </a:p>
        </p:txBody>
      </p:sp>
      <p:graphicFrame>
        <p:nvGraphicFramePr>
          <p:cNvPr id="10" name="Table 9">
            <a:extLst>
              <a:ext uri="{FF2B5EF4-FFF2-40B4-BE49-F238E27FC236}">
                <a16:creationId xmlns:a16="http://schemas.microsoft.com/office/drawing/2014/main" id="{0080EB18-9665-4262-ADF8-24F4C509EBF3}"/>
              </a:ext>
            </a:extLst>
          </p:cNvPr>
          <p:cNvGraphicFramePr>
            <a:graphicFrameLocks noGrp="1"/>
          </p:cNvGraphicFramePr>
          <p:nvPr>
            <p:extLst>
              <p:ext uri="{D42A27DB-BD31-4B8C-83A1-F6EECF244321}">
                <p14:modId xmlns:p14="http://schemas.microsoft.com/office/powerpoint/2010/main" val="2656214786"/>
              </p:ext>
            </p:extLst>
          </p:nvPr>
        </p:nvGraphicFramePr>
        <p:xfrm>
          <a:off x="1545204" y="1514167"/>
          <a:ext cx="6053592" cy="3643460"/>
        </p:xfrm>
        <a:graphic>
          <a:graphicData uri="http://schemas.openxmlformats.org/drawingml/2006/table">
            <a:tbl>
              <a:tblPr firstRow="1" bandRow="1">
                <a:tableStyleId>{5940675A-B579-460E-94D1-54222C63F5DA}</a:tableStyleId>
              </a:tblPr>
              <a:tblGrid>
                <a:gridCol w="1513398">
                  <a:extLst>
                    <a:ext uri="{9D8B030D-6E8A-4147-A177-3AD203B41FA5}">
                      <a16:colId xmlns:a16="http://schemas.microsoft.com/office/drawing/2014/main" val="2327595950"/>
                    </a:ext>
                  </a:extLst>
                </a:gridCol>
                <a:gridCol w="1513398">
                  <a:extLst>
                    <a:ext uri="{9D8B030D-6E8A-4147-A177-3AD203B41FA5}">
                      <a16:colId xmlns:a16="http://schemas.microsoft.com/office/drawing/2014/main" val="1311185219"/>
                    </a:ext>
                  </a:extLst>
                </a:gridCol>
                <a:gridCol w="1513398">
                  <a:extLst>
                    <a:ext uri="{9D8B030D-6E8A-4147-A177-3AD203B41FA5}">
                      <a16:colId xmlns:a16="http://schemas.microsoft.com/office/drawing/2014/main" val="4199161298"/>
                    </a:ext>
                  </a:extLst>
                </a:gridCol>
                <a:gridCol w="1513398">
                  <a:extLst>
                    <a:ext uri="{9D8B030D-6E8A-4147-A177-3AD203B41FA5}">
                      <a16:colId xmlns:a16="http://schemas.microsoft.com/office/drawing/2014/main" val="2075874208"/>
                    </a:ext>
                  </a:extLst>
                </a:gridCol>
              </a:tblGrid>
              <a:tr h="1821730">
                <a:tc>
                  <a:txBody>
                    <a:bodyPr/>
                    <a:lstStyle/>
                    <a:p>
                      <a:pPr algn="ctr"/>
                      <a:r>
                        <a:rPr lang="en-GB" sz="5700" b="1" dirty="0">
                          <a:latin typeface="Century Gothic" panose="020B0502020202020204" pitchFamily="34" charset="0"/>
                        </a:rPr>
                        <a:t>16,</a:t>
                      </a:r>
                    </a:p>
                  </a:txBody>
                  <a:tcPr marL="147194" marR="147194" marT="80957" marB="8095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5700" b="1" dirty="0">
                          <a:latin typeface="Century Gothic" panose="020B0502020202020204" pitchFamily="34" charset="0"/>
                        </a:rPr>
                        <a:t>27,</a:t>
                      </a:r>
                    </a:p>
                  </a:txBody>
                  <a:tcPr marL="147194" marR="147194" marT="80957" marB="8095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5700" b="1" spc="0" dirty="0">
                          <a:solidFill>
                            <a:schemeClr val="tx1"/>
                          </a:solidFill>
                          <a:latin typeface="Century Gothic" panose="020B0502020202020204" pitchFamily="34" charset="0"/>
                        </a:rPr>
                        <a:t>46,</a:t>
                      </a:r>
                    </a:p>
                  </a:txBody>
                  <a:tcPr marL="147194" marR="147194" marT="80957" marB="8095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5700" b="1" dirty="0">
                          <a:latin typeface="Century Gothic" panose="020B0502020202020204" pitchFamily="34" charset="0"/>
                        </a:rPr>
                        <a:t>56,</a:t>
                      </a:r>
                    </a:p>
                  </a:txBody>
                  <a:tcPr marL="147194" marR="147194" marT="80957" marB="8095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31414376"/>
                  </a:ext>
                </a:extLst>
              </a:tr>
              <a:tr h="1821730">
                <a:tc>
                  <a:txBody>
                    <a:bodyPr/>
                    <a:lstStyle/>
                    <a:p>
                      <a:pPr algn="ctr"/>
                      <a:r>
                        <a:rPr lang="en-GB" sz="5700" b="1" dirty="0">
                          <a:latin typeface="Century Gothic" panose="020B0502020202020204" pitchFamily="34" charset="0"/>
                        </a:rPr>
                        <a:t>68,</a:t>
                      </a:r>
                    </a:p>
                  </a:txBody>
                  <a:tcPr marL="147194" marR="147194" marT="80957" marB="8095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GB" sz="5700" b="1" spc="-300" dirty="0">
                          <a:solidFill>
                            <a:srgbClr val="FF0000"/>
                          </a:solidFill>
                          <a:latin typeface="Century Gothic" panose="020B0502020202020204" pitchFamily="34" charset="0"/>
                        </a:rPr>
                        <a:t>62 </a:t>
                      </a:r>
                      <a:r>
                        <a:rPr lang="en-GB" sz="5700" b="1" spc="0" dirty="0">
                          <a:solidFill>
                            <a:schemeClr val="tx1"/>
                          </a:solidFill>
                          <a:latin typeface="Century Gothic" panose="020B0502020202020204" pitchFamily="34" charset="0"/>
                        </a:rPr>
                        <a:t>,</a:t>
                      </a:r>
                    </a:p>
                  </a:txBody>
                  <a:tcPr marL="147194" marR="147194" marT="80957" marB="8095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5700" b="1" dirty="0">
                          <a:latin typeface="Century Gothic" panose="020B0502020202020204" pitchFamily="34" charset="0"/>
                        </a:rPr>
                        <a:t>89,</a:t>
                      </a:r>
                    </a:p>
                  </a:txBody>
                  <a:tcPr marL="147194" marR="147194" marT="80957" marB="8095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5700" b="1" dirty="0">
                          <a:latin typeface="Century Gothic" panose="020B0502020202020204" pitchFamily="34" charset="0"/>
                        </a:rPr>
                        <a:t>99,</a:t>
                      </a:r>
                    </a:p>
                  </a:txBody>
                  <a:tcPr marL="147194" marR="147194" marT="80957" marB="8095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47891740"/>
                  </a:ext>
                </a:extLst>
              </a:tr>
            </a:tbl>
          </a:graphicData>
        </a:graphic>
      </p:graphicFrame>
      <p:grpSp>
        <p:nvGrpSpPr>
          <p:cNvPr id="9" name="Group 8">
            <a:extLst>
              <a:ext uri="{FF2B5EF4-FFF2-40B4-BE49-F238E27FC236}">
                <a16:creationId xmlns:a16="http://schemas.microsoft.com/office/drawing/2014/main" id="{E6F4625A-A23D-4287-9D39-6B0F3402A0B0}"/>
              </a:ext>
            </a:extLst>
          </p:cNvPr>
          <p:cNvGrpSpPr/>
          <p:nvPr/>
        </p:nvGrpSpPr>
        <p:grpSpPr>
          <a:xfrm>
            <a:off x="59531" y="6454317"/>
            <a:ext cx="1238534" cy="403683"/>
            <a:chOff x="68077" y="6454317"/>
            <a:chExt cx="1238534" cy="403683"/>
          </a:xfrm>
        </p:grpSpPr>
        <p:sp>
          <p:nvSpPr>
            <p:cNvPr id="11" name="TextBox 10">
              <a:extLst>
                <a:ext uri="{FF2B5EF4-FFF2-40B4-BE49-F238E27FC236}">
                  <a16:creationId xmlns:a16="http://schemas.microsoft.com/office/drawing/2014/main" id="{25FFB1A7-A751-42ED-A91B-F522C4445A2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9F89FCDE-00C8-4D8A-918B-169FD962A2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753967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91C355EF-C27E-48B4-8019-4EABFAADA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1" name="Rectangle 10">
            <a:extLst>
              <a:ext uri="{FF2B5EF4-FFF2-40B4-BE49-F238E27FC236}">
                <a16:creationId xmlns:a16="http://schemas.microsoft.com/office/drawing/2014/main" id="{DC9852BC-8B29-4732-B28B-EF2B842EFD4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Year 1 are talking about sports day.</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Max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how you know.</a:t>
            </a:r>
          </a:p>
          <a:p>
            <a:pPr lvl="0"/>
            <a:endParaRPr lang="en-GB" sz="2800" b="1" dirty="0">
              <a:solidFill>
                <a:srgbClr val="E7E6E6">
                  <a:lumMod val="25000"/>
                </a:srgbClr>
              </a:solidFill>
              <a:latin typeface="Century Gothic" panose="020B0502020202020204" pitchFamily="34" charset="0"/>
            </a:endParaRPr>
          </a:p>
        </p:txBody>
      </p:sp>
      <p:sp>
        <p:nvSpPr>
          <p:cNvPr id="12" name="Speech Bubble: Rectangle with Corners Rounded 11">
            <a:extLst>
              <a:ext uri="{FF2B5EF4-FFF2-40B4-BE49-F238E27FC236}">
                <a16:creationId xmlns:a16="http://schemas.microsoft.com/office/drawing/2014/main" id="{705C40C5-BE38-4B82-9F9C-0B3F3177A5CA}"/>
              </a:ext>
            </a:extLst>
          </p:cNvPr>
          <p:cNvSpPr/>
          <p:nvPr/>
        </p:nvSpPr>
        <p:spPr>
          <a:xfrm>
            <a:off x="2532003" y="2359742"/>
            <a:ext cx="5294474" cy="1708443"/>
          </a:xfrm>
          <a:prstGeom prst="wedgeRoundRectCallout">
            <a:avLst>
              <a:gd name="adj1" fmla="val -60879"/>
              <a:gd name="adj2" fmla="val 4027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Five people finished the race ahead of me. I came fifth in the race.</a:t>
            </a:r>
          </a:p>
        </p:txBody>
      </p:sp>
      <p:grpSp>
        <p:nvGrpSpPr>
          <p:cNvPr id="9" name="Group 8">
            <a:extLst>
              <a:ext uri="{FF2B5EF4-FFF2-40B4-BE49-F238E27FC236}">
                <a16:creationId xmlns:a16="http://schemas.microsoft.com/office/drawing/2014/main" id="{1A171AD9-4CED-4B48-98BF-F0AAA317A720}"/>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2C702973-4E06-457C-B1BA-E08A089F0D4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4431A747-28FD-443C-9403-E1BADC92AB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275102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4 – Place Value – Ordering Numbers</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1: (1N1a) </a:t>
            </a:r>
            <a:r>
              <a:rPr lang="en-GB" sz="1200" b="1" u="sng" dirty="0">
                <a:latin typeface="Century Gothic" panose="020B0502020202020204" pitchFamily="34" charset="0"/>
                <a:hlinkClick r:id="rId3"/>
              </a:rPr>
              <a:t>Count to and across 100, forward and backwards, beginning with 0 or 1, or from any given number</a:t>
            </a: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1: (1N2a) </a:t>
            </a:r>
            <a:r>
              <a:rPr lang="en-GB" sz="1200" b="1" u="sng" dirty="0">
                <a:latin typeface="Century Gothic" panose="020B0502020202020204" pitchFamily="34" charset="0"/>
                <a:hlinkClick r:id="rId4"/>
              </a:rPr>
              <a:t>Count, read and write numbers to 100 in numerals</a:t>
            </a: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1: (1N2b) </a:t>
            </a:r>
            <a:r>
              <a:rPr lang="en-GB" sz="1200" b="1" u="sng" dirty="0">
                <a:latin typeface="Century Gothic" panose="020B0502020202020204" pitchFamily="34" charset="0"/>
                <a:hlinkClick r:id="rId5"/>
              </a:rPr>
              <a:t>Given a number, identify one more and one less</a:t>
            </a: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1: (1N4) </a:t>
            </a:r>
            <a:r>
              <a:rPr lang="en-GB" sz="1200" b="1" u="sng" dirty="0">
                <a:latin typeface="Century Gothic" panose="020B0502020202020204" pitchFamily="34" charset="0"/>
                <a:hlinkClick r:id="rId6"/>
              </a:rPr>
              <a:t>Identify and represent numbers using objects and pictorial representations including the number line, and use the language of: equal to, more than, less than (fewer), most and least</a:t>
            </a:r>
            <a:endParaRPr lang="en-GB" sz="1200" b="1" u="sng" dirty="0">
              <a:latin typeface="Century Gothic" panose="020B0502020202020204" pitchFamily="34" charset="0"/>
            </a:endParaRPr>
          </a:p>
          <a:p>
            <a:pPr lvl="0" defTabSz="457200">
              <a:lnSpc>
                <a:spcPct val="100000"/>
              </a:lnSpc>
              <a:spcAft>
                <a:spcPts val="0"/>
              </a:spcAft>
              <a:buClrTx/>
              <a:buSzTx/>
              <a:tabLst/>
              <a:defRPr/>
            </a:pP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7"/>
              </a:rPr>
              <a:t>Year 1 Place Value</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8"/>
              </a:rPr>
              <a:t>review</a:t>
            </a:r>
            <a:r>
              <a:rPr lang="en-GB" sz="1600" b="1" dirty="0">
                <a:solidFill>
                  <a:prstClr val="black"/>
                </a:solidFill>
                <a:latin typeface="Century Gothic" panose="020B0502020202020204" pitchFamily="34" charset="0"/>
              </a:rPr>
              <a:t> it on our website.</a:t>
            </a:r>
          </a:p>
        </p:txBody>
      </p:sp>
      <p:grpSp>
        <p:nvGrpSpPr>
          <p:cNvPr id="7" name="Group 6">
            <a:extLst>
              <a:ext uri="{FF2B5EF4-FFF2-40B4-BE49-F238E27FC236}">
                <a16:creationId xmlns:a16="http://schemas.microsoft.com/office/drawing/2014/main" id="{F162A359-7573-4DFE-BC1E-FC18EA91E912}"/>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27C7481E-5DC1-4942-A614-17134AC2B766}"/>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B8F642F3-DCE4-4B47-8524-267625CA44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91C355EF-C27E-48B4-8019-4EABFAADA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9" name="Rectangle 8">
            <a:extLst>
              <a:ext uri="{FF2B5EF4-FFF2-40B4-BE49-F238E27FC236}">
                <a16:creationId xmlns:a16="http://schemas.microsoft.com/office/drawing/2014/main" id="{F6610534-6EC9-4492-ABC3-942C669FE4E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Year 1 are talking about sports day.</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Max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how you know.</a:t>
            </a:r>
          </a:p>
          <a:p>
            <a:pPr>
              <a:lnSpc>
                <a:spcPts val="3400"/>
              </a:lnSpc>
            </a:pPr>
            <a:r>
              <a:rPr lang="en-GB" sz="2000" b="1" dirty="0">
                <a:solidFill>
                  <a:schemeClr val="tx1"/>
                </a:solidFill>
                <a:latin typeface="Century Gothic" panose="020B0502020202020204" pitchFamily="34" charset="0"/>
              </a:rPr>
              <a:t>Max is not correct. If there were  </a:t>
            </a:r>
            <a:r>
              <a:rPr lang="en-GB" sz="2000" b="1" spc="-300" dirty="0">
                <a:solidFill>
                  <a:schemeClr val="tx1"/>
                </a:solidFill>
                <a:latin typeface="Century Gothic" panose="020B0502020202020204" pitchFamily="34" charset="0"/>
              </a:rPr>
              <a:t>__________</a:t>
            </a:r>
            <a:r>
              <a:rPr lang="en-GB" sz="2000" b="1" dirty="0">
                <a:solidFill>
                  <a:schemeClr val="tx1"/>
                </a:solidFill>
                <a:latin typeface="Century Gothic" panose="020B0502020202020204" pitchFamily="34" charset="0"/>
              </a:rPr>
              <a:t>  people ahead of him, he must have been </a:t>
            </a:r>
            <a:r>
              <a:rPr lang="en-GB" sz="2000" b="1" spc="-300" dirty="0">
                <a:solidFill>
                  <a:schemeClr val="tx1"/>
                </a:solidFill>
                <a:latin typeface="Century Gothic" panose="020B0502020202020204" pitchFamily="34" charset="0"/>
              </a:rPr>
              <a:t>__________ </a:t>
            </a:r>
            <a:r>
              <a:rPr lang="en-GB" sz="2000" b="1" dirty="0">
                <a:solidFill>
                  <a:schemeClr val="tx1"/>
                </a:solidFill>
                <a:latin typeface="Century Gothic" panose="020B0502020202020204" pitchFamily="34" charset="0"/>
              </a:rPr>
              <a:t>. </a:t>
            </a:r>
          </a:p>
          <a:p>
            <a:pPr lvl="0"/>
            <a:endParaRPr lang="en-GB" sz="2000" b="1" dirty="0">
              <a:solidFill>
                <a:srgbClr val="E7E6E6">
                  <a:lumMod val="25000"/>
                </a:srgbClr>
              </a:solidFill>
              <a:latin typeface="Century Gothic" panose="020B0502020202020204" pitchFamily="34" charset="0"/>
            </a:endParaRPr>
          </a:p>
        </p:txBody>
      </p:sp>
      <p:sp>
        <p:nvSpPr>
          <p:cNvPr id="10" name="Speech Bubble: Rectangle with Corners Rounded 9">
            <a:extLst>
              <a:ext uri="{FF2B5EF4-FFF2-40B4-BE49-F238E27FC236}">
                <a16:creationId xmlns:a16="http://schemas.microsoft.com/office/drawing/2014/main" id="{4E4FA989-09BA-4BB6-B5AA-0337F6CC3C91}"/>
              </a:ext>
            </a:extLst>
          </p:cNvPr>
          <p:cNvSpPr/>
          <p:nvPr/>
        </p:nvSpPr>
        <p:spPr>
          <a:xfrm>
            <a:off x="2532003" y="2359742"/>
            <a:ext cx="5294474" cy="1708443"/>
          </a:xfrm>
          <a:prstGeom prst="wedgeRoundRectCallout">
            <a:avLst>
              <a:gd name="adj1" fmla="val -60879"/>
              <a:gd name="adj2" fmla="val 4027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Five people finished the race ahead of me. I came fifth in the race.</a:t>
            </a:r>
          </a:p>
        </p:txBody>
      </p:sp>
      <p:grpSp>
        <p:nvGrpSpPr>
          <p:cNvPr id="11" name="Group 10">
            <a:extLst>
              <a:ext uri="{FF2B5EF4-FFF2-40B4-BE49-F238E27FC236}">
                <a16:creationId xmlns:a16="http://schemas.microsoft.com/office/drawing/2014/main" id="{6F078CCC-56B7-4ADC-9AFA-BFF3284F95A0}"/>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80557B40-38B8-4459-991F-35FEC140B4A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E161076B-050C-47D8-98EE-B800A2CD2F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471114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91C355EF-C27E-48B4-8019-4EABFAADA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9" name="Rectangle 8">
            <a:extLst>
              <a:ext uri="{FF2B5EF4-FFF2-40B4-BE49-F238E27FC236}">
                <a16:creationId xmlns:a16="http://schemas.microsoft.com/office/drawing/2014/main" id="{F6610534-6EC9-4492-ABC3-942C669FE4E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Year 1 are talking about sports day.</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Max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how you know.</a:t>
            </a:r>
          </a:p>
          <a:p>
            <a:pPr>
              <a:lnSpc>
                <a:spcPts val="3400"/>
              </a:lnSpc>
            </a:pPr>
            <a:r>
              <a:rPr lang="en-GB" sz="2000" b="1" dirty="0">
                <a:solidFill>
                  <a:schemeClr val="tx1"/>
                </a:solidFill>
                <a:latin typeface="Century Gothic" panose="020B0502020202020204" pitchFamily="34" charset="0"/>
              </a:rPr>
              <a:t>Max is not correct. If there were  </a:t>
            </a:r>
            <a:r>
              <a:rPr lang="en-GB" sz="2000" b="1" spc="-300" dirty="0">
                <a:solidFill>
                  <a:schemeClr val="tx1"/>
                </a:solidFill>
                <a:latin typeface="Century Gothic" panose="020B0502020202020204" pitchFamily="34" charset="0"/>
              </a:rPr>
              <a:t>__________</a:t>
            </a:r>
            <a:r>
              <a:rPr lang="en-GB" sz="2000" b="1" dirty="0">
                <a:solidFill>
                  <a:schemeClr val="tx1"/>
                </a:solidFill>
                <a:latin typeface="Century Gothic" panose="020B0502020202020204" pitchFamily="34" charset="0"/>
              </a:rPr>
              <a:t>  people ahead of him, he must have been </a:t>
            </a:r>
            <a:r>
              <a:rPr lang="en-GB" sz="2000" b="1" spc="-300" dirty="0">
                <a:solidFill>
                  <a:schemeClr val="tx1"/>
                </a:solidFill>
                <a:latin typeface="Century Gothic" panose="020B0502020202020204" pitchFamily="34" charset="0"/>
              </a:rPr>
              <a:t>__________ </a:t>
            </a:r>
            <a:r>
              <a:rPr lang="en-GB" sz="2000" b="1" dirty="0">
                <a:solidFill>
                  <a:schemeClr val="tx1"/>
                </a:solidFill>
                <a:latin typeface="Century Gothic" panose="020B0502020202020204" pitchFamily="34" charset="0"/>
              </a:rPr>
              <a:t>. </a:t>
            </a:r>
          </a:p>
          <a:p>
            <a:pPr lvl="0"/>
            <a:endParaRPr lang="en-GB" sz="2400" b="1" dirty="0">
              <a:solidFill>
                <a:srgbClr val="E7E6E6">
                  <a:lumMod val="25000"/>
                </a:srgbClr>
              </a:solidFill>
              <a:latin typeface="Century Gothic" panose="020B0502020202020204" pitchFamily="34" charset="0"/>
            </a:endParaRPr>
          </a:p>
        </p:txBody>
      </p:sp>
      <p:sp>
        <p:nvSpPr>
          <p:cNvPr id="10" name="Speech Bubble: Rectangle with Corners Rounded 9">
            <a:extLst>
              <a:ext uri="{FF2B5EF4-FFF2-40B4-BE49-F238E27FC236}">
                <a16:creationId xmlns:a16="http://schemas.microsoft.com/office/drawing/2014/main" id="{4E4FA989-09BA-4BB6-B5AA-0337F6CC3C91}"/>
              </a:ext>
            </a:extLst>
          </p:cNvPr>
          <p:cNvSpPr/>
          <p:nvPr/>
        </p:nvSpPr>
        <p:spPr>
          <a:xfrm>
            <a:off x="2532003" y="2359742"/>
            <a:ext cx="5294474" cy="1708443"/>
          </a:xfrm>
          <a:prstGeom prst="wedgeRoundRectCallout">
            <a:avLst>
              <a:gd name="adj1" fmla="val -60879"/>
              <a:gd name="adj2" fmla="val 4027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Five people finished the race ahead of me. I came fifth in the race.</a:t>
            </a:r>
          </a:p>
        </p:txBody>
      </p:sp>
      <p:sp>
        <p:nvSpPr>
          <p:cNvPr id="11" name="Rectangle 10">
            <a:extLst>
              <a:ext uri="{FF2B5EF4-FFF2-40B4-BE49-F238E27FC236}">
                <a16:creationId xmlns:a16="http://schemas.microsoft.com/office/drawing/2014/main" id="{2BD89935-9CDC-477B-9248-23E710B1F0E6}"/>
              </a:ext>
            </a:extLst>
          </p:cNvPr>
          <p:cNvSpPr/>
          <p:nvPr/>
        </p:nvSpPr>
        <p:spPr>
          <a:xfrm>
            <a:off x="4479916" y="4813663"/>
            <a:ext cx="712054" cy="461665"/>
          </a:xfrm>
          <a:prstGeom prst="rect">
            <a:avLst/>
          </a:prstGeom>
        </p:spPr>
        <p:txBody>
          <a:bodyPr wrap="none">
            <a:spAutoFit/>
          </a:bodyPr>
          <a:lstStyle/>
          <a:p>
            <a:r>
              <a:rPr lang="en-GB" sz="2400" b="1" dirty="0">
                <a:solidFill>
                  <a:srgbClr val="FF0000"/>
                </a:solidFill>
                <a:latin typeface="Century Gothic" panose="020B0502020202020204" pitchFamily="34" charset="0"/>
              </a:rPr>
              <a:t>five</a:t>
            </a:r>
            <a:endParaRPr lang="en-GB" sz="2400" b="1" dirty="0">
              <a:latin typeface="Century Gothic" panose="020B0502020202020204" pitchFamily="34" charset="0"/>
            </a:endParaRPr>
          </a:p>
        </p:txBody>
      </p:sp>
      <p:sp>
        <p:nvSpPr>
          <p:cNvPr id="12" name="Rectangle 11">
            <a:extLst>
              <a:ext uri="{FF2B5EF4-FFF2-40B4-BE49-F238E27FC236}">
                <a16:creationId xmlns:a16="http://schemas.microsoft.com/office/drawing/2014/main" id="{309D8C4B-945A-4C74-89B4-C8ECBA79C7C8}"/>
              </a:ext>
            </a:extLst>
          </p:cNvPr>
          <p:cNvSpPr/>
          <p:nvPr/>
        </p:nvSpPr>
        <p:spPr>
          <a:xfrm>
            <a:off x="2411022" y="5235572"/>
            <a:ext cx="843501" cy="461665"/>
          </a:xfrm>
          <a:prstGeom prst="rect">
            <a:avLst/>
          </a:prstGeom>
        </p:spPr>
        <p:txBody>
          <a:bodyPr wrap="none">
            <a:spAutoFit/>
          </a:bodyPr>
          <a:lstStyle/>
          <a:p>
            <a:r>
              <a:rPr lang="en-GB" sz="2400" b="1" dirty="0">
                <a:solidFill>
                  <a:srgbClr val="FF0000"/>
                </a:solidFill>
                <a:latin typeface="Century Gothic" panose="020B0502020202020204" pitchFamily="34" charset="0"/>
              </a:rPr>
              <a:t>sixth</a:t>
            </a:r>
            <a:endParaRPr lang="en-GB" sz="2400" b="1" dirty="0">
              <a:latin typeface="Century Gothic" panose="020B0502020202020204" pitchFamily="34" charset="0"/>
            </a:endParaRPr>
          </a:p>
        </p:txBody>
      </p:sp>
      <p:grpSp>
        <p:nvGrpSpPr>
          <p:cNvPr id="13" name="Group 12">
            <a:extLst>
              <a:ext uri="{FF2B5EF4-FFF2-40B4-BE49-F238E27FC236}">
                <a16:creationId xmlns:a16="http://schemas.microsoft.com/office/drawing/2014/main" id="{B984917F-B936-48D1-9C3B-BF316E6FE521}"/>
              </a:ext>
            </a:extLst>
          </p:cNvPr>
          <p:cNvGrpSpPr/>
          <p:nvPr/>
        </p:nvGrpSpPr>
        <p:grpSpPr>
          <a:xfrm>
            <a:off x="59531" y="6454317"/>
            <a:ext cx="1238534" cy="403683"/>
            <a:chOff x="68077" y="6454317"/>
            <a:chExt cx="1238534" cy="403683"/>
          </a:xfrm>
        </p:grpSpPr>
        <p:sp>
          <p:nvSpPr>
            <p:cNvPr id="14" name="TextBox 13">
              <a:extLst>
                <a:ext uri="{FF2B5EF4-FFF2-40B4-BE49-F238E27FC236}">
                  <a16:creationId xmlns:a16="http://schemas.microsoft.com/office/drawing/2014/main" id="{48AD5441-D3C4-4DD8-993E-E770D73CB7A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5" name="Picture 14" descr="A close up of a sign&#10;&#10;Description generated with high confidence">
              <a:extLst>
                <a:ext uri="{FF2B5EF4-FFF2-40B4-BE49-F238E27FC236}">
                  <a16:creationId xmlns:a16="http://schemas.microsoft.com/office/drawing/2014/main" id="{6B2189B6-6EF2-4FE7-8BD5-8FC5D97CBD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949576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4 – Place Value</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3600" b="1" dirty="0">
              <a:solidFill>
                <a:schemeClr val="bg2">
                  <a:lumMod val="50000"/>
                </a:schemeClr>
              </a:solidFill>
              <a:latin typeface="Century Gothic" panose="020B0502020202020204" pitchFamily="34" charset="0"/>
            </a:endParaRPr>
          </a:p>
          <a:p>
            <a:pPr lvl="0" algn="ctr"/>
            <a:endParaRPr lang="en-GB" sz="36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5: Ordering Numbers</a:t>
            </a:r>
          </a:p>
        </p:txBody>
      </p:sp>
      <p:grpSp>
        <p:nvGrpSpPr>
          <p:cNvPr id="7" name="Group 6">
            <a:extLst>
              <a:ext uri="{FF2B5EF4-FFF2-40B4-BE49-F238E27FC236}">
                <a16:creationId xmlns:a16="http://schemas.microsoft.com/office/drawing/2014/main" id="{7BA52609-360E-43D8-8134-9B4570A92DFD}"/>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851470DA-34D4-4414-AEBE-71076BBB3A6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324D5EC9-BE62-4450-ADC2-D9283E4A94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9" name="Group 28">
            <a:extLst>
              <a:ext uri="{FF2B5EF4-FFF2-40B4-BE49-F238E27FC236}">
                <a16:creationId xmlns:a16="http://schemas.microsoft.com/office/drawing/2014/main" id="{CDB616F9-D3E7-479F-839B-D0A906EED991}"/>
              </a:ext>
            </a:extLst>
          </p:cNvPr>
          <p:cNvGrpSpPr/>
          <p:nvPr/>
        </p:nvGrpSpPr>
        <p:grpSpPr>
          <a:xfrm>
            <a:off x="59531" y="6454317"/>
            <a:ext cx="1238534" cy="403683"/>
            <a:chOff x="68077" y="6454317"/>
            <a:chExt cx="1238534" cy="403683"/>
          </a:xfrm>
        </p:grpSpPr>
        <p:sp>
          <p:nvSpPr>
            <p:cNvPr id="30" name="TextBox 29">
              <a:extLst>
                <a:ext uri="{FF2B5EF4-FFF2-40B4-BE49-F238E27FC236}">
                  <a16:creationId xmlns:a16="http://schemas.microsoft.com/office/drawing/2014/main" id="{925E256C-6D03-41DB-8438-EBD288333A8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31" name="Picture 30" descr="A close up of a sign&#10;&#10;Description generated with high confidence">
              <a:extLst>
                <a:ext uri="{FF2B5EF4-FFF2-40B4-BE49-F238E27FC236}">
                  <a16:creationId xmlns:a16="http://schemas.microsoft.com/office/drawing/2014/main" id="{FAD0D3D6-E531-475B-AF25-6FEE3D685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8" name="Picture 17">
            <a:extLst>
              <a:ext uri="{FF2B5EF4-FFF2-40B4-BE49-F238E27FC236}">
                <a16:creationId xmlns:a16="http://schemas.microsoft.com/office/drawing/2014/main" id="{4986D648-01E1-4E5E-914D-296FBF932F40}"/>
              </a:ext>
            </a:extLst>
          </p:cNvPr>
          <p:cNvPicPr>
            <a:picLocks noChangeAspect="1"/>
          </p:cNvPicPr>
          <p:nvPr/>
        </p:nvPicPr>
        <p:blipFill>
          <a:blip r:embed="rId4"/>
          <a:stretch>
            <a:fillRect/>
          </a:stretch>
        </p:blipFill>
        <p:spPr>
          <a:xfrm>
            <a:off x="115438" y="146030"/>
            <a:ext cx="8913124" cy="6322100"/>
          </a:xfrm>
          <a:prstGeom prst="rect">
            <a:avLst/>
          </a:prstGeom>
        </p:spPr>
      </p:pic>
      <p:sp>
        <p:nvSpPr>
          <p:cNvPr id="43" name="Rectangle 42">
            <a:extLst>
              <a:ext uri="{FF2B5EF4-FFF2-40B4-BE49-F238E27FC236}">
                <a16:creationId xmlns:a16="http://schemas.microsoft.com/office/drawing/2014/main" id="{0C146FD3-E9E5-4E2C-B48E-0E2D4EA65D5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b="1" dirty="0">
                <a:solidFill>
                  <a:schemeClr val="tx1"/>
                </a:solidFill>
                <a:latin typeface="Century Gothic" panose="020B0502020202020204" pitchFamily="34" charset="0"/>
              </a:rPr>
              <a:t>Put the insects in the correct order on the podium.</a:t>
            </a:r>
          </a:p>
        </p:txBody>
      </p:sp>
      <p:sp>
        <p:nvSpPr>
          <p:cNvPr id="44" name="Rectangle 43">
            <a:extLst>
              <a:ext uri="{FF2B5EF4-FFF2-40B4-BE49-F238E27FC236}">
                <a16:creationId xmlns:a16="http://schemas.microsoft.com/office/drawing/2014/main" id="{8B23FD74-BF96-413E-9E49-F70A23B4E3CF}"/>
              </a:ext>
            </a:extLst>
          </p:cNvPr>
          <p:cNvSpPr/>
          <p:nvPr/>
        </p:nvSpPr>
        <p:spPr>
          <a:xfrm>
            <a:off x="2947302" y="4664764"/>
            <a:ext cx="1083132" cy="1548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C8C86597-1D5E-4785-B27C-C7AB8CCC668E}"/>
              </a:ext>
            </a:extLst>
          </p:cNvPr>
          <p:cNvSpPr/>
          <p:nvPr/>
        </p:nvSpPr>
        <p:spPr>
          <a:xfrm>
            <a:off x="4030434" y="5122472"/>
            <a:ext cx="1083132" cy="1090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D0AB6A3C-BE4E-486A-BF80-F293B12713FC}"/>
              </a:ext>
            </a:extLst>
          </p:cNvPr>
          <p:cNvSpPr/>
          <p:nvPr/>
        </p:nvSpPr>
        <p:spPr>
          <a:xfrm>
            <a:off x="5113566" y="5539409"/>
            <a:ext cx="1083132" cy="673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7823484F-9BB2-4654-A7F0-47A6371A7CC3}"/>
              </a:ext>
            </a:extLst>
          </p:cNvPr>
          <p:cNvSpPr txBox="1"/>
          <p:nvPr/>
        </p:nvSpPr>
        <p:spPr>
          <a:xfrm>
            <a:off x="3078051" y="4784037"/>
            <a:ext cx="821634" cy="461665"/>
          </a:xfrm>
          <a:prstGeom prst="rect">
            <a:avLst/>
          </a:prstGeom>
          <a:noFill/>
        </p:spPr>
        <p:txBody>
          <a:bodyPr wrap="square" rtlCol="0">
            <a:spAutoFit/>
          </a:bodyPr>
          <a:lstStyle/>
          <a:p>
            <a:pPr algn="ctr"/>
            <a:r>
              <a:rPr lang="en-GB" sz="2400" b="1" dirty="0">
                <a:latin typeface="Century Gothic" panose="020B0502020202020204" pitchFamily="34" charset="0"/>
              </a:rPr>
              <a:t>1st</a:t>
            </a:r>
          </a:p>
        </p:txBody>
      </p:sp>
      <p:sp>
        <p:nvSpPr>
          <p:cNvPr id="48" name="TextBox 47">
            <a:extLst>
              <a:ext uri="{FF2B5EF4-FFF2-40B4-BE49-F238E27FC236}">
                <a16:creationId xmlns:a16="http://schemas.microsoft.com/office/drawing/2014/main" id="{0B7837D5-B6B7-4FEC-8733-A214B2B47EE2}"/>
              </a:ext>
            </a:extLst>
          </p:cNvPr>
          <p:cNvSpPr txBox="1"/>
          <p:nvPr/>
        </p:nvSpPr>
        <p:spPr>
          <a:xfrm>
            <a:off x="4161183" y="5162804"/>
            <a:ext cx="821634" cy="461665"/>
          </a:xfrm>
          <a:prstGeom prst="rect">
            <a:avLst/>
          </a:prstGeom>
          <a:noFill/>
        </p:spPr>
        <p:txBody>
          <a:bodyPr wrap="square" rtlCol="0">
            <a:spAutoFit/>
          </a:bodyPr>
          <a:lstStyle/>
          <a:p>
            <a:pPr algn="ctr"/>
            <a:r>
              <a:rPr lang="en-GB" sz="2400" b="1" dirty="0">
                <a:latin typeface="Century Gothic" panose="020B0502020202020204" pitchFamily="34" charset="0"/>
              </a:rPr>
              <a:t>2nd</a:t>
            </a:r>
          </a:p>
        </p:txBody>
      </p:sp>
      <p:sp>
        <p:nvSpPr>
          <p:cNvPr id="49" name="TextBox 48">
            <a:extLst>
              <a:ext uri="{FF2B5EF4-FFF2-40B4-BE49-F238E27FC236}">
                <a16:creationId xmlns:a16="http://schemas.microsoft.com/office/drawing/2014/main" id="{E4A9ED47-81BF-485C-B85B-0D51397A511B}"/>
              </a:ext>
            </a:extLst>
          </p:cNvPr>
          <p:cNvSpPr txBox="1"/>
          <p:nvPr/>
        </p:nvSpPr>
        <p:spPr>
          <a:xfrm>
            <a:off x="5244315" y="5579066"/>
            <a:ext cx="821634" cy="461665"/>
          </a:xfrm>
          <a:prstGeom prst="rect">
            <a:avLst/>
          </a:prstGeom>
          <a:noFill/>
        </p:spPr>
        <p:txBody>
          <a:bodyPr wrap="square" rtlCol="0">
            <a:spAutoFit/>
          </a:bodyPr>
          <a:lstStyle/>
          <a:p>
            <a:pPr algn="ctr"/>
            <a:r>
              <a:rPr lang="en-GB" sz="2400" b="1" dirty="0">
                <a:latin typeface="Century Gothic" panose="020B0502020202020204" pitchFamily="34" charset="0"/>
              </a:rPr>
              <a:t>3rd</a:t>
            </a:r>
          </a:p>
        </p:txBody>
      </p:sp>
    </p:spTree>
    <p:extLst>
      <p:ext uri="{BB962C8B-B14F-4D97-AF65-F5344CB8AC3E}">
        <p14:creationId xmlns:p14="http://schemas.microsoft.com/office/powerpoint/2010/main" val="2729373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0" name="Group 19">
            <a:extLst>
              <a:ext uri="{FF2B5EF4-FFF2-40B4-BE49-F238E27FC236}">
                <a16:creationId xmlns:a16="http://schemas.microsoft.com/office/drawing/2014/main" id="{5808829E-7E80-4E13-B18A-095525AD038F}"/>
              </a:ext>
            </a:extLst>
          </p:cNvPr>
          <p:cNvGrpSpPr/>
          <p:nvPr/>
        </p:nvGrpSpPr>
        <p:grpSpPr>
          <a:xfrm>
            <a:off x="59531" y="6454317"/>
            <a:ext cx="1238534" cy="403683"/>
            <a:chOff x="68077" y="6454317"/>
            <a:chExt cx="1238534" cy="403683"/>
          </a:xfrm>
        </p:grpSpPr>
        <p:sp>
          <p:nvSpPr>
            <p:cNvPr id="25" name="TextBox 24">
              <a:extLst>
                <a:ext uri="{FF2B5EF4-FFF2-40B4-BE49-F238E27FC236}">
                  <a16:creationId xmlns:a16="http://schemas.microsoft.com/office/drawing/2014/main" id="{24EAC781-0CB4-4FA9-AAA3-3FA90FF1647F}"/>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29" name="Picture 28" descr="A close up of a sign&#10;&#10;Description generated with high confidence">
              <a:extLst>
                <a:ext uri="{FF2B5EF4-FFF2-40B4-BE49-F238E27FC236}">
                  <a16:creationId xmlns:a16="http://schemas.microsoft.com/office/drawing/2014/main" id="{123FBBBC-3795-4B93-B137-BCCA9E1CB3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8" name="Picture 17">
            <a:extLst>
              <a:ext uri="{FF2B5EF4-FFF2-40B4-BE49-F238E27FC236}">
                <a16:creationId xmlns:a16="http://schemas.microsoft.com/office/drawing/2014/main" id="{622594F9-5228-473C-BF96-3D28E6913D7E}"/>
              </a:ext>
            </a:extLst>
          </p:cNvPr>
          <p:cNvPicPr>
            <a:picLocks noChangeAspect="1"/>
          </p:cNvPicPr>
          <p:nvPr/>
        </p:nvPicPr>
        <p:blipFill>
          <a:blip r:embed="rId4"/>
          <a:stretch>
            <a:fillRect/>
          </a:stretch>
        </p:blipFill>
        <p:spPr>
          <a:xfrm>
            <a:off x="115438" y="146030"/>
            <a:ext cx="8913124" cy="6322100"/>
          </a:xfrm>
          <a:prstGeom prst="rect">
            <a:avLst/>
          </a:prstGeom>
        </p:spPr>
      </p:pic>
      <p:sp>
        <p:nvSpPr>
          <p:cNvPr id="30" name="Rectangle 29">
            <a:extLst>
              <a:ext uri="{FF2B5EF4-FFF2-40B4-BE49-F238E27FC236}">
                <a16:creationId xmlns:a16="http://schemas.microsoft.com/office/drawing/2014/main" id="{91765D23-B052-44CB-ACA7-CFCA682F601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b="1" dirty="0">
                <a:solidFill>
                  <a:schemeClr val="tx1"/>
                </a:solidFill>
                <a:latin typeface="Century Gothic" panose="020B0502020202020204" pitchFamily="34" charset="0"/>
              </a:rPr>
              <a:t>Put the insects in the correct order on the podium.</a:t>
            </a:r>
          </a:p>
        </p:txBody>
      </p:sp>
      <p:graphicFrame>
        <p:nvGraphicFramePr>
          <p:cNvPr id="31" name="Table 30">
            <a:extLst>
              <a:ext uri="{FF2B5EF4-FFF2-40B4-BE49-F238E27FC236}">
                <a16:creationId xmlns:a16="http://schemas.microsoft.com/office/drawing/2014/main" id="{541C7C8C-B870-4A0C-8221-62AAD8F39FF2}"/>
              </a:ext>
            </a:extLst>
          </p:cNvPr>
          <p:cNvGraphicFramePr>
            <a:graphicFrameLocks noGrp="1"/>
          </p:cNvGraphicFramePr>
          <p:nvPr/>
        </p:nvGraphicFramePr>
        <p:xfrm>
          <a:off x="1762539" y="1689218"/>
          <a:ext cx="5618922" cy="2016423"/>
        </p:xfrm>
        <a:graphic>
          <a:graphicData uri="http://schemas.openxmlformats.org/drawingml/2006/table">
            <a:tbl>
              <a:tblPr firstRow="1" bandRow="1">
                <a:tableStyleId>{5C22544A-7EE6-4342-B048-85BDC9FD1C3A}</a:tableStyleId>
              </a:tblPr>
              <a:tblGrid>
                <a:gridCol w="4122264">
                  <a:extLst>
                    <a:ext uri="{9D8B030D-6E8A-4147-A177-3AD203B41FA5}">
                      <a16:colId xmlns:a16="http://schemas.microsoft.com/office/drawing/2014/main" val="3513482255"/>
                    </a:ext>
                  </a:extLst>
                </a:gridCol>
                <a:gridCol w="1496658">
                  <a:extLst>
                    <a:ext uri="{9D8B030D-6E8A-4147-A177-3AD203B41FA5}">
                      <a16:colId xmlns:a16="http://schemas.microsoft.com/office/drawing/2014/main" val="3701921045"/>
                    </a:ext>
                  </a:extLst>
                </a:gridCol>
              </a:tblGrid>
              <a:tr h="672141">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3">
                  <a:txBody>
                    <a:bodyPr/>
                    <a:lstStyle/>
                    <a:p>
                      <a:pPr algn="ctr"/>
                      <a:r>
                        <a:rPr lang="en-GB" sz="2800" b="1" dirty="0">
                          <a:solidFill>
                            <a:schemeClr val="tx1"/>
                          </a:solidFill>
                          <a:latin typeface="Century Gothic" panose="020B0502020202020204" pitchFamily="34" charset="0"/>
                        </a:rPr>
                        <a:t>Finishing line</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446428407"/>
                  </a:ext>
                </a:extLst>
              </a:tr>
              <a:tr h="672141">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932677934"/>
                  </a:ext>
                </a:extLst>
              </a:tr>
              <a:tr h="672141">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273769521"/>
                  </a:ext>
                </a:extLst>
              </a:tr>
            </a:tbl>
          </a:graphicData>
        </a:graphic>
      </p:graphicFrame>
      <p:sp>
        <p:nvSpPr>
          <p:cNvPr id="32" name="Rectangle 31">
            <a:extLst>
              <a:ext uri="{FF2B5EF4-FFF2-40B4-BE49-F238E27FC236}">
                <a16:creationId xmlns:a16="http://schemas.microsoft.com/office/drawing/2014/main" id="{A5456D09-7E8A-41B2-BB07-123F8E300C2A}"/>
              </a:ext>
            </a:extLst>
          </p:cNvPr>
          <p:cNvSpPr/>
          <p:nvPr/>
        </p:nvSpPr>
        <p:spPr>
          <a:xfrm>
            <a:off x="2947302" y="4664764"/>
            <a:ext cx="1083132" cy="1548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7735BAE0-580F-46CF-A6F0-D48820DC78C1}"/>
              </a:ext>
            </a:extLst>
          </p:cNvPr>
          <p:cNvSpPr/>
          <p:nvPr/>
        </p:nvSpPr>
        <p:spPr>
          <a:xfrm>
            <a:off x="4030434" y="5122472"/>
            <a:ext cx="1083132" cy="1090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14A3AB85-C2C5-48A2-B7F7-982DDA1FD0FA}"/>
              </a:ext>
            </a:extLst>
          </p:cNvPr>
          <p:cNvSpPr/>
          <p:nvPr/>
        </p:nvSpPr>
        <p:spPr>
          <a:xfrm>
            <a:off x="5113566" y="5539409"/>
            <a:ext cx="1083132" cy="673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5467F1B0-002E-47B4-BD04-530E01EBD7C8}"/>
              </a:ext>
            </a:extLst>
          </p:cNvPr>
          <p:cNvSpPr txBox="1"/>
          <p:nvPr/>
        </p:nvSpPr>
        <p:spPr>
          <a:xfrm>
            <a:off x="3078051" y="4784037"/>
            <a:ext cx="821634" cy="461665"/>
          </a:xfrm>
          <a:prstGeom prst="rect">
            <a:avLst/>
          </a:prstGeom>
          <a:noFill/>
        </p:spPr>
        <p:txBody>
          <a:bodyPr wrap="square" rtlCol="0">
            <a:spAutoFit/>
          </a:bodyPr>
          <a:lstStyle/>
          <a:p>
            <a:pPr algn="ctr"/>
            <a:r>
              <a:rPr lang="en-GB" sz="2400" b="1" dirty="0">
                <a:latin typeface="Century Gothic" panose="020B0502020202020204" pitchFamily="34" charset="0"/>
              </a:rPr>
              <a:t>1st</a:t>
            </a:r>
          </a:p>
        </p:txBody>
      </p:sp>
      <p:sp>
        <p:nvSpPr>
          <p:cNvPr id="36" name="TextBox 35">
            <a:extLst>
              <a:ext uri="{FF2B5EF4-FFF2-40B4-BE49-F238E27FC236}">
                <a16:creationId xmlns:a16="http://schemas.microsoft.com/office/drawing/2014/main" id="{7AFB3E5A-E2AD-424A-BCB4-FD783DF7C7A4}"/>
              </a:ext>
            </a:extLst>
          </p:cNvPr>
          <p:cNvSpPr txBox="1"/>
          <p:nvPr/>
        </p:nvSpPr>
        <p:spPr>
          <a:xfrm>
            <a:off x="4161183" y="5162804"/>
            <a:ext cx="821634" cy="461665"/>
          </a:xfrm>
          <a:prstGeom prst="rect">
            <a:avLst/>
          </a:prstGeom>
          <a:noFill/>
        </p:spPr>
        <p:txBody>
          <a:bodyPr wrap="square" rtlCol="0">
            <a:spAutoFit/>
          </a:bodyPr>
          <a:lstStyle/>
          <a:p>
            <a:pPr algn="ctr"/>
            <a:r>
              <a:rPr lang="en-GB" sz="2400" b="1" dirty="0">
                <a:latin typeface="Century Gothic" panose="020B0502020202020204" pitchFamily="34" charset="0"/>
              </a:rPr>
              <a:t>2nd</a:t>
            </a:r>
          </a:p>
        </p:txBody>
      </p:sp>
      <p:sp>
        <p:nvSpPr>
          <p:cNvPr id="37" name="TextBox 36">
            <a:extLst>
              <a:ext uri="{FF2B5EF4-FFF2-40B4-BE49-F238E27FC236}">
                <a16:creationId xmlns:a16="http://schemas.microsoft.com/office/drawing/2014/main" id="{036D33E2-C6A9-4442-96B5-2DA896314B91}"/>
              </a:ext>
            </a:extLst>
          </p:cNvPr>
          <p:cNvSpPr txBox="1"/>
          <p:nvPr/>
        </p:nvSpPr>
        <p:spPr>
          <a:xfrm>
            <a:off x="5244315" y="5579066"/>
            <a:ext cx="821634" cy="461665"/>
          </a:xfrm>
          <a:prstGeom prst="rect">
            <a:avLst/>
          </a:prstGeom>
          <a:noFill/>
        </p:spPr>
        <p:txBody>
          <a:bodyPr wrap="square" rtlCol="0">
            <a:spAutoFit/>
          </a:bodyPr>
          <a:lstStyle/>
          <a:p>
            <a:pPr algn="ctr"/>
            <a:r>
              <a:rPr lang="en-GB" sz="2400" b="1" dirty="0">
                <a:latin typeface="Century Gothic" panose="020B0502020202020204" pitchFamily="34" charset="0"/>
              </a:rPr>
              <a:t>3rd</a:t>
            </a:r>
          </a:p>
        </p:txBody>
      </p:sp>
    </p:spTree>
    <p:extLst>
      <p:ext uri="{BB962C8B-B14F-4D97-AF65-F5344CB8AC3E}">
        <p14:creationId xmlns:p14="http://schemas.microsoft.com/office/powerpoint/2010/main" val="646118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Order these numbers from smallest to largest.</a:t>
            </a:r>
            <a:endParaRPr lang="en-GB" sz="2000" b="1" u="sng" dirty="0">
              <a:solidFill>
                <a:schemeClr val="tx1"/>
              </a:solidFill>
              <a:latin typeface="Century Gothic" panose="020B0502020202020204" pitchFamily="34" charset="0"/>
            </a:endParaRPr>
          </a:p>
        </p:txBody>
      </p:sp>
      <p:sp>
        <p:nvSpPr>
          <p:cNvPr id="9" name="Rectangle 8">
            <a:extLst>
              <a:ext uri="{FF2B5EF4-FFF2-40B4-BE49-F238E27FC236}">
                <a16:creationId xmlns:a16="http://schemas.microsoft.com/office/drawing/2014/main" id="{74C4423E-2D12-42F5-BF1B-DFAEE5357B39}"/>
              </a:ext>
            </a:extLst>
          </p:cNvPr>
          <p:cNvSpPr/>
          <p:nvPr/>
        </p:nvSpPr>
        <p:spPr>
          <a:xfrm>
            <a:off x="2341020" y="1658888"/>
            <a:ext cx="1870762" cy="60402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2</a:t>
            </a:r>
          </a:p>
        </p:txBody>
      </p:sp>
      <p:sp>
        <p:nvSpPr>
          <p:cNvPr id="10" name="Rectangle 9">
            <a:extLst>
              <a:ext uri="{FF2B5EF4-FFF2-40B4-BE49-F238E27FC236}">
                <a16:creationId xmlns:a16="http://schemas.microsoft.com/office/drawing/2014/main" id="{84BBF2D1-F6DE-425B-9D4D-7394964390EC}"/>
              </a:ext>
            </a:extLst>
          </p:cNvPr>
          <p:cNvSpPr/>
          <p:nvPr/>
        </p:nvSpPr>
        <p:spPr>
          <a:xfrm>
            <a:off x="4932220" y="1658887"/>
            <a:ext cx="1870762" cy="60402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19</a:t>
            </a:r>
          </a:p>
        </p:txBody>
      </p:sp>
      <p:sp>
        <p:nvSpPr>
          <p:cNvPr id="11" name="Rectangle 10">
            <a:extLst>
              <a:ext uri="{FF2B5EF4-FFF2-40B4-BE49-F238E27FC236}">
                <a16:creationId xmlns:a16="http://schemas.microsoft.com/office/drawing/2014/main" id="{57616705-008E-4E97-8FC3-571F39165E7A}"/>
              </a:ext>
            </a:extLst>
          </p:cNvPr>
          <p:cNvSpPr/>
          <p:nvPr/>
        </p:nvSpPr>
        <p:spPr>
          <a:xfrm>
            <a:off x="2341020" y="2636827"/>
            <a:ext cx="1870762" cy="60402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52</a:t>
            </a:r>
          </a:p>
        </p:txBody>
      </p:sp>
      <p:sp>
        <p:nvSpPr>
          <p:cNvPr id="12" name="Rectangle 11">
            <a:extLst>
              <a:ext uri="{FF2B5EF4-FFF2-40B4-BE49-F238E27FC236}">
                <a16:creationId xmlns:a16="http://schemas.microsoft.com/office/drawing/2014/main" id="{25D78D40-DA54-4B31-8089-EA77235FA73F}"/>
              </a:ext>
            </a:extLst>
          </p:cNvPr>
          <p:cNvSpPr/>
          <p:nvPr/>
        </p:nvSpPr>
        <p:spPr>
          <a:xfrm>
            <a:off x="4932219" y="2636827"/>
            <a:ext cx="1870762" cy="60402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79</a:t>
            </a:r>
          </a:p>
        </p:txBody>
      </p:sp>
      <p:sp>
        <p:nvSpPr>
          <p:cNvPr id="13" name="Rectangle 12">
            <a:extLst>
              <a:ext uri="{FF2B5EF4-FFF2-40B4-BE49-F238E27FC236}">
                <a16:creationId xmlns:a16="http://schemas.microsoft.com/office/drawing/2014/main" id="{7B8279FA-6584-43D1-81D8-038C03ADE54B}"/>
              </a:ext>
            </a:extLst>
          </p:cNvPr>
          <p:cNvSpPr/>
          <p:nvPr/>
        </p:nvSpPr>
        <p:spPr>
          <a:xfrm>
            <a:off x="2341019" y="3596772"/>
            <a:ext cx="1870762" cy="60402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25</a:t>
            </a:r>
          </a:p>
        </p:txBody>
      </p:sp>
      <p:sp>
        <p:nvSpPr>
          <p:cNvPr id="14" name="Rectangle 13">
            <a:extLst>
              <a:ext uri="{FF2B5EF4-FFF2-40B4-BE49-F238E27FC236}">
                <a16:creationId xmlns:a16="http://schemas.microsoft.com/office/drawing/2014/main" id="{C9D2D0E9-FF38-430D-8315-1EB19492B27B}"/>
              </a:ext>
            </a:extLst>
          </p:cNvPr>
          <p:cNvSpPr/>
          <p:nvPr/>
        </p:nvSpPr>
        <p:spPr>
          <a:xfrm>
            <a:off x="4932219" y="3592318"/>
            <a:ext cx="1870762" cy="60402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97</a:t>
            </a:r>
          </a:p>
        </p:txBody>
      </p:sp>
      <p:grpSp>
        <p:nvGrpSpPr>
          <p:cNvPr id="15" name="Group 14">
            <a:extLst>
              <a:ext uri="{FF2B5EF4-FFF2-40B4-BE49-F238E27FC236}">
                <a16:creationId xmlns:a16="http://schemas.microsoft.com/office/drawing/2014/main" id="{378937DD-C308-4A1E-914B-0D5B8F8B6768}"/>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D4673EE9-DA6B-49F2-8F9C-0CD5D16A527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4B7638C0-49AB-4A8C-9E65-14B831DDE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Order these numbers from smallest to largest.</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p:txBody>
      </p:sp>
      <p:sp>
        <p:nvSpPr>
          <p:cNvPr id="9" name="Rectangle 8">
            <a:extLst>
              <a:ext uri="{FF2B5EF4-FFF2-40B4-BE49-F238E27FC236}">
                <a16:creationId xmlns:a16="http://schemas.microsoft.com/office/drawing/2014/main" id="{40547818-6B60-408D-B3B8-FF6E641BC1BD}"/>
              </a:ext>
            </a:extLst>
          </p:cNvPr>
          <p:cNvSpPr/>
          <p:nvPr/>
        </p:nvSpPr>
        <p:spPr>
          <a:xfrm>
            <a:off x="3636619" y="1549924"/>
            <a:ext cx="1870762" cy="60402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2</a:t>
            </a:r>
          </a:p>
        </p:txBody>
      </p:sp>
      <p:sp>
        <p:nvSpPr>
          <p:cNvPr id="10" name="Rectangle 9">
            <a:extLst>
              <a:ext uri="{FF2B5EF4-FFF2-40B4-BE49-F238E27FC236}">
                <a16:creationId xmlns:a16="http://schemas.microsoft.com/office/drawing/2014/main" id="{66099D4C-811F-45AD-86E7-87EE7EAF42E6}"/>
              </a:ext>
            </a:extLst>
          </p:cNvPr>
          <p:cNvSpPr/>
          <p:nvPr/>
        </p:nvSpPr>
        <p:spPr>
          <a:xfrm>
            <a:off x="3636619" y="2313688"/>
            <a:ext cx="1870762" cy="60402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19</a:t>
            </a:r>
          </a:p>
        </p:txBody>
      </p:sp>
      <p:sp>
        <p:nvSpPr>
          <p:cNvPr id="11" name="Rectangle 10">
            <a:extLst>
              <a:ext uri="{FF2B5EF4-FFF2-40B4-BE49-F238E27FC236}">
                <a16:creationId xmlns:a16="http://schemas.microsoft.com/office/drawing/2014/main" id="{117008BA-FC2F-449F-B827-8E2FD0ADDB92}"/>
              </a:ext>
            </a:extLst>
          </p:cNvPr>
          <p:cNvSpPr/>
          <p:nvPr/>
        </p:nvSpPr>
        <p:spPr>
          <a:xfrm>
            <a:off x="3636619" y="3837609"/>
            <a:ext cx="1870762" cy="60402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52</a:t>
            </a:r>
          </a:p>
        </p:txBody>
      </p:sp>
      <p:sp>
        <p:nvSpPr>
          <p:cNvPr id="12" name="Rectangle 11">
            <a:extLst>
              <a:ext uri="{FF2B5EF4-FFF2-40B4-BE49-F238E27FC236}">
                <a16:creationId xmlns:a16="http://schemas.microsoft.com/office/drawing/2014/main" id="{417A2FF4-18F4-471A-A91B-E9D5BB53D825}"/>
              </a:ext>
            </a:extLst>
          </p:cNvPr>
          <p:cNvSpPr/>
          <p:nvPr/>
        </p:nvSpPr>
        <p:spPr>
          <a:xfrm>
            <a:off x="3636619" y="4606201"/>
            <a:ext cx="1870762" cy="60402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79</a:t>
            </a:r>
          </a:p>
        </p:txBody>
      </p:sp>
      <p:sp>
        <p:nvSpPr>
          <p:cNvPr id="13" name="Rectangle 12">
            <a:extLst>
              <a:ext uri="{FF2B5EF4-FFF2-40B4-BE49-F238E27FC236}">
                <a16:creationId xmlns:a16="http://schemas.microsoft.com/office/drawing/2014/main" id="{3AD4E041-B914-4A18-B0B7-13B061ABE5F5}"/>
              </a:ext>
            </a:extLst>
          </p:cNvPr>
          <p:cNvSpPr/>
          <p:nvPr/>
        </p:nvSpPr>
        <p:spPr>
          <a:xfrm>
            <a:off x="3636619" y="3077452"/>
            <a:ext cx="1870762" cy="60402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25</a:t>
            </a:r>
          </a:p>
        </p:txBody>
      </p:sp>
      <p:sp>
        <p:nvSpPr>
          <p:cNvPr id="14" name="Rectangle 13">
            <a:extLst>
              <a:ext uri="{FF2B5EF4-FFF2-40B4-BE49-F238E27FC236}">
                <a16:creationId xmlns:a16="http://schemas.microsoft.com/office/drawing/2014/main" id="{D871A127-94A5-4DC6-BE10-96561AE4689F}"/>
              </a:ext>
            </a:extLst>
          </p:cNvPr>
          <p:cNvSpPr/>
          <p:nvPr/>
        </p:nvSpPr>
        <p:spPr>
          <a:xfrm>
            <a:off x="3636619" y="5374793"/>
            <a:ext cx="1870762" cy="60402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97</a:t>
            </a:r>
          </a:p>
        </p:txBody>
      </p:sp>
      <p:sp>
        <p:nvSpPr>
          <p:cNvPr id="3" name="Rectangle 2">
            <a:extLst>
              <a:ext uri="{FF2B5EF4-FFF2-40B4-BE49-F238E27FC236}">
                <a16:creationId xmlns:a16="http://schemas.microsoft.com/office/drawing/2014/main" id="{84534C5C-8306-4881-ADD4-E62528F0AEC6}"/>
              </a:ext>
            </a:extLst>
          </p:cNvPr>
          <p:cNvSpPr/>
          <p:nvPr/>
        </p:nvSpPr>
        <p:spPr>
          <a:xfrm>
            <a:off x="5632415" y="1664926"/>
            <a:ext cx="1181734" cy="400110"/>
          </a:xfrm>
          <a:prstGeom prst="rect">
            <a:avLst/>
          </a:prstGeom>
        </p:spPr>
        <p:txBody>
          <a:bodyPr wrap="none" anchor="ctr">
            <a:spAutoFit/>
          </a:bodyPr>
          <a:lstStyle/>
          <a:p>
            <a:pPr algn="ctr"/>
            <a:r>
              <a:rPr lang="en-GB" sz="2000" b="1" dirty="0">
                <a:solidFill>
                  <a:srgbClr val="FF0000"/>
                </a:solidFill>
                <a:latin typeface="Century Gothic" panose="020B0502020202020204" pitchFamily="34" charset="0"/>
              </a:rPr>
              <a:t>smallest</a:t>
            </a:r>
          </a:p>
        </p:txBody>
      </p:sp>
      <p:cxnSp>
        <p:nvCxnSpPr>
          <p:cNvPr id="6" name="Straight Arrow Connector 5">
            <a:extLst>
              <a:ext uri="{FF2B5EF4-FFF2-40B4-BE49-F238E27FC236}">
                <a16:creationId xmlns:a16="http://schemas.microsoft.com/office/drawing/2014/main" id="{E2CB5D15-7053-4E72-BB5D-870A77995D4E}"/>
              </a:ext>
            </a:extLst>
          </p:cNvPr>
          <p:cNvCxnSpPr/>
          <p:nvPr/>
        </p:nvCxnSpPr>
        <p:spPr>
          <a:xfrm>
            <a:off x="6209182" y="2146896"/>
            <a:ext cx="0" cy="30633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83E2502-634D-493A-B913-5DD9AE203A87}"/>
              </a:ext>
            </a:extLst>
          </p:cNvPr>
          <p:cNvSpPr/>
          <p:nvPr/>
        </p:nvSpPr>
        <p:spPr>
          <a:xfrm>
            <a:off x="5713367" y="5440802"/>
            <a:ext cx="1019831" cy="400110"/>
          </a:xfrm>
          <a:prstGeom prst="rect">
            <a:avLst/>
          </a:prstGeom>
        </p:spPr>
        <p:txBody>
          <a:bodyPr wrap="none" anchor="ctr">
            <a:spAutoFit/>
          </a:bodyPr>
          <a:lstStyle/>
          <a:p>
            <a:pPr algn="ctr"/>
            <a:r>
              <a:rPr lang="en-GB" sz="2000" b="1" dirty="0">
                <a:solidFill>
                  <a:srgbClr val="FF0000"/>
                </a:solidFill>
                <a:latin typeface="Century Gothic" panose="020B0502020202020204" pitchFamily="34" charset="0"/>
              </a:rPr>
              <a:t>largest</a:t>
            </a:r>
          </a:p>
        </p:txBody>
      </p:sp>
      <p:grpSp>
        <p:nvGrpSpPr>
          <p:cNvPr id="21" name="Group 20">
            <a:extLst>
              <a:ext uri="{FF2B5EF4-FFF2-40B4-BE49-F238E27FC236}">
                <a16:creationId xmlns:a16="http://schemas.microsoft.com/office/drawing/2014/main" id="{20086921-0C14-42A8-A0BF-FB4762A2509C}"/>
              </a:ext>
            </a:extLst>
          </p:cNvPr>
          <p:cNvGrpSpPr/>
          <p:nvPr/>
        </p:nvGrpSpPr>
        <p:grpSpPr>
          <a:xfrm>
            <a:off x="59531" y="6454317"/>
            <a:ext cx="1238534" cy="403683"/>
            <a:chOff x="68077" y="6454317"/>
            <a:chExt cx="1238534" cy="403683"/>
          </a:xfrm>
        </p:grpSpPr>
        <p:sp>
          <p:nvSpPr>
            <p:cNvPr id="22" name="TextBox 21">
              <a:extLst>
                <a:ext uri="{FF2B5EF4-FFF2-40B4-BE49-F238E27FC236}">
                  <a16:creationId xmlns:a16="http://schemas.microsoft.com/office/drawing/2014/main" id="{72975A5B-91D9-408D-9805-72330580423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23" name="Picture 22" descr="A close up of a sign&#10;&#10;Description generated with high confidence">
              <a:extLst>
                <a:ext uri="{FF2B5EF4-FFF2-40B4-BE49-F238E27FC236}">
                  <a16:creationId xmlns:a16="http://schemas.microsoft.com/office/drawing/2014/main" id="{47C856B3-A036-4ED0-B3AB-85B1CC114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4008845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1" name="Group 20">
            <a:extLst>
              <a:ext uri="{FF2B5EF4-FFF2-40B4-BE49-F238E27FC236}">
                <a16:creationId xmlns:a16="http://schemas.microsoft.com/office/drawing/2014/main" id="{20086921-0C14-42A8-A0BF-FB4762A2509C}"/>
              </a:ext>
            </a:extLst>
          </p:cNvPr>
          <p:cNvGrpSpPr/>
          <p:nvPr/>
        </p:nvGrpSpPr>
        <p:grpSpPr>
          <a:xfrm>
            <a:off x="59531" y="6454317"/>
            <a:ext cx="1238534" cy="403683"/>
            <a:chOff x="68077" y="6454317"/>
            <a:chExt cx="1238534" cy="403683"/>
          </a:xfrm>
        </p:grpSpPr>
        <p:sp>
          <p:nvSpPr>
            <p:cNvPr id="22" name="TextBox 21">
              <a:extLst>
                <a:ext uri="{FF2B5EF4-FFF2-40B4-BE49-F238E27FC236}">
                  <a16:creationId xmlns:a16="http://schemas.microsoft.com/office/drawing/2014/main" id="{72975A5B-91D9-408D-9805-72330580423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23" name="Picture 22" descr="A close up of a sign&#10;&#10;Description generated with high confidence">
              <a:extLst>
                <a:ext uri="{FF2B5EF4-FFF2-40B4-BE49-F238E27FC236}">
                  <a16:creationId xmlns:a16="http://schemas.microsoft.com/office/drawing/2014/main" id="{47C856B3-A036-4ED0-B3AB-85B1CC114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7" name="Picture 26">
            <a:extLst>
              <a:ext uri="{FF2B5EF4-FFF2-40B4-BE49-F238E27FC236}">
                <a16:creationId xmlns:a16="http://schemas.microsoft.com/office/drawing/2014/main" id="{95851E99-5B19-425F-A917-8BC6ED4AB224}"/>
              </a:ext>
            </a:extLst>
          </p:cNvPr>
          <p:cNvPicPr>
            <a:picLocks noChangeAspect="1"/>
          </p:cNvPicPr>
          <p:nvPr/>
        </p:nvPicPr>
        <p:blipFill>
          <a:blip r:embed="rId4"/>
          <a:stretch>
            <a:fillRect/>
          </a:stretch>
        </p:blipFill>
        <p:spPr>
          <a:xfrm>
            <a:off x="115438" y="146030"/>
            <a:ext cx="8913124" cy="6322100"/>
          </a:xfrm>
          <a:prstGeom prst="rect">
            <a:avLst/>
          </a:prstGeom>
        </p:spPr>
      </p:pic>
      <p:sp>
        <p:nvSpPr>
          <p:cNvPr id="28" name="Rectangle 27">
            <a:extLst>
              <a:ext uri="{FF2B5EF4-FFF2-40B4-BE49-F238E27FC236}">
                <a16:creationId xmlns:a16="http://schemas.microsoft.com/office/drawing/2014/main" id="{19DCA25D-E6ED-4404-9244-973667E6036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Draw lines to join the cards to their place on the line. </a:t>
            </a:r>
            <a:endParaRPr lang="en-GB" sz="2000" b="1" u="sng"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p:txBody>
      </p:sp>
      <p:cxnSp>
        <p:nvCxnSpPr>
          <p:cNvPr id="38" name="Straight Arrow Connector 37">
            <a:extLst>
              <a:ext uri="{FF2B5EF4-FFF2-40B4-BE49-F238E27FC236}">
                <a16:creationId xmlns:a16="http://schemas.microsoft.com/office/drawing/2014/main" id="{EAE39401-5801-45FF-A3A7-C5A182B04DCB}"/>
              </a:ext>
            </a:extLst>
          </p:cNvPr>
          <p:cNvCxnSpPr>
            <a:cxnSpLocks/>
          </p:cNvCxnSpPr>
          <p:nvPr/>
        </p:nvCxnSpPr>
        <p:spPr>
          <a:xfrm>
            <a:off x="1398574" y="2805574"/>
            <a:ext cx="6398407"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6DD7CBA-203A-4A80-BB71-64A935A117CB}"/>
              </a:ext>
            </a:extLst>
          </p:cNvPr>
          <p:cNvSpPr txBox="1"/>
          <p:nvPr/>
        </p:nvSpPr>
        <p:spPr>
          <a:xfrm>
            <a:off x="1259151" y="2060129"/>
            <a:ext cx="1090363" cy="523220"/>
          </a:xfrm>
          <a:prstGeom prst="rect">
            <a:avLst/>
          </a:prstGeom>
          <a:noFill/>
        </p:spPr>
        <p:txBody>
          <a:bodyPr wrap="none" rtlCol="0">
            <a:spAutoFit/>
          </a:bodyPr>
          <a:lstStyle/>
          <a:p>
            <a:r>
              <a:rPr lang="en-GB" sz="2800" b="1" dirty="0">
                <a:latin typeface="Century Gothic" panose="020B0502020202020204" pitchFamily="34" charset="0"/>
              </a:rPr>
              <a:t>Least</a:t>
            </a:r>
            <a:endParaRPr lang="en-GB" sz="3600" b="1" dirty="0">
              <a:latin typeface="Century Gothic" panose="020B0502020202020204" pitchFamily="34" charset="0"/>
            </a:endParaRPr>
          </a:p>
        </p:txBody>
      </p:sp>
      <p:sp>
        <p:nvSpPr>
          <p:cNvPr id="40" name="TextBox 39">
            <a:extLst>
              <a:ext uri="{FF2B5EF4-FFF2-40B4-BE49-F238E27FC236}">
                <a16:creationId xmlns:a16="http://schemas.microsoft.com/office/drawing/2014/main" id="{E62A9B66-E5B4-4952-8BC9-2D9C1E83E513}"/>
              </a:ext>
            </a:extLst>
          </p:cNvPr>
          <p:cNvSpPr txBox="1"/>
          <p:nvPr/>
        </p:nvSpPr>
        <p:spPr>
          <a:xfrm>
            <a:off x="6917918" y="2060129"/>
            <a:ext cx="1011815" cy="523220"/>
          </a:xfrm>
          <a:prstGeom prst="rect">
            <a:avLst/>
          </a:prstGeom>
          <a:noFill/>
        </p:spPr>
        <p:txBody>
          <a:bodyPr wrap="none" rtlCol="0">
            <a:spAutoFit/>
          </a:bodyPr>
          <a:lstStyle/>
          <a:p>
            <a:r>
              <a:rPr lang="en-GB" sz="2800" b="1" dirty="0">
                <a:latin typeface="Century Gothic" panose="020B0502020202020204" pitchFamily="34" charset="0"/>
              </a:rPr>
              <a:t>Most</a:t>
            </a:r>
            <a:endParaRPr lang="en-GB" sz="3600" b="1" dirty="0">
              <a:latin typeface="Century Gothic" panose="020B0502020202020204" pitchFamily="34" charset="0"/>
            </a:endParaRPr>
          </a:p>
        </p:txBody>
      </p:sp>
      <p:sp>
        <p:nvSpPr>
          <p:cNvPr id="41" name="Rectangle: Rounded Corners 40">
            <a:extLst>
              <a:ext uri="{FF2B5EF4-FFF2-40B4-BE49-F238E27FC236}">
                <a16:creationId xmlns:a16="http://schemas.microsoft.com/office/drawing/2014/main" id="{1A1F6D20-3827-4C96-878B-50B8EC7DE185}"/>
              </a:ext>
            </a:extLst>
          </p:cNvPr>
          <p:cNvSpPr/>
          <p:nvPr/>
        </p:nvSpPr>
        <p:spPr>
          <a:xfrm>
            <a:off x="1838960" y="3505200"/>
            <a:ext cx="1696720" cy="1920239"/>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Century Gothic" panose="020B0502020202020204" pitchFamily="34" charset="0"/>
              </a:rPr>
              <a:t>15</a:t>
            </a:r>
            <a:endParaRPr lang="en-GB" sz="4000" b="1" dirty="0">
              <a:solidFill>
                <a:schemeClr val="tx1"/>
              </a:solidFill>
              <a:latin typeface="Century Gothic" panose="020B0502020202020204" pitchFamily="34" charset="0"/>
            </a:endParaRPr>
          </a:p>
        </p:txBody>
      </p:sp>
      <p:sp>
        <p:nvSpPr>
          <p:cNvPr id="42" name="Rectangle: Rounded Corners 41">
            <a:extLst>
              <a:ext uri="{FF2B5EF4-FFF2-40B4-BE49-F238E27FC236}">
                <a16:creationId xmlns:a16="http://schemas.microsoft.com/office/drawing/2014/main" id="{36DCC555-F3CF-4680-8126-4BF4E61A272A}"/>
              </a:ext>
            </a:extLst>
          </p:cNvPr>
          <p:cNvSpPr/>
          <p:nvPr/>
        </p:nvSpPr>
        <p:spPr>
          <a:xfrm>
            <a:off x="5608320" y="3505200"/>
            <a:ext cx="1696720" cy="1920239"/>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51</a:t>
            </a:r>
          </a:p>
        </p:txBody>
      </p:sp>
    </p:spTree>
    <p:extLst>
      <p:ext uri="{BB962C8B-B14F-4D97-AF65-F5344CB8AC3E}">
        <p14:creationId xmlns:p14="http://schemas.microsoft.com/office/powerpoint/2010/main" val="1340834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1" name="Group 20">
            <a:extLst>
              <a:ext uri="{FF2B5EF4-FFF2-40B4-BE49-F238E27FC236}">
                <a16:creationId xmlns:a16="http://schemas.microsoft.com/office/drawing/2014/main" id="{20086921-0C14-42A8-A0BF-FB4762A2509C}"/>
              </a:ext>
            </a:extLst>
          </p:cNvPr>
          <p:cNvGrpSpPr/>
          <p:nvPr/>
        </p:nvGrpSpPr>
        <p:grpSpPr>
          <a:xfrm>
            <a:off x="59531" y="6454317"/>
            <a:ext cx="1238534" cy="403683"/>
            <a:chOff x="68077" y="6454317"/>
            <a:chExt cx="1238534" cy="403683"/>
          </a:xfrm>
        </p:grpSpPr>
        <p:sp>
          <p:nvSpPr>
            <p:cNvPr id="22" name="TextBox 21">
              <a:extLst>
                <a:ext uri="{FF2B5EF4-FFF2-40B4-BE49-F238E27FC236}">
                  <a16:creationId xmlns:a16="http://schemas.microsoft.com/office/drawing/2014/main" id="{72975A5B-91D9-408D-9805-72330580423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23" name="Picture 22" descr="A close up of a sign&#10;&#10;Description generated with high confidence">
              <a:extLst>
                <a:ext uri="{FF2B5EF4-FFF2-40B4-BE49-F238E27FC236}">
                  <a16:creationId xmlns:a16="http://schemas.microsoft.com/office/drawing/2014/main" id="{47C856B3-A036-4ED0-B3AB-85B1CC114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7" name="Picture 26">
            <a:extLst>
              <a:ext uri="{FF2B5EF4-FFF2-40B4-BE49-F238E27FC236}">
                <a16:creationId xmlns:a16="http://schemas.microsoft.com/office/drawing/2014/main" id="{95851E99-5B19-425F-A917-8BC6ED4AB224}"/>
              </a:ext>
            </a:extLst>
          </p:cNvPr>
          <p:cNvPicPr>
            <a:picLocks noChangeAspect="1"/>
          </p:cNvPicPr>
          <p:nvPr/>
        </p:nvPicPr>
        <p:blipFill>
          <a:blip r:embed="rId4"/>
          <a:stretch>
            <a:fillRect/>
          </a:stretch>
        </p:blipFill>
        <p:spPr>
          <a:xfrm>
            <a:off x="115438" y="146030"/>
            <a:ext cx="8913124" cy="6322100"/>
          </a:xfrm>
          <a:prstGeom prst="rect">
            <a:avLst/>
          </a:prstGeom>
        </p:spPr>
      </p:pic>
      <p:sp>
        <p:nvSpPr>
          <p:cNvPr id="28" name="Rectangle 27">
            <a:extLst>
              <a:ext uri="{FF2B5EF4-FFF2-40B4-BE49-F238E27FC236}">
                <a16:creationId xmlns:a16="http://schemas.microsoft.com/office/drawing/2014/main" id="{19DCA25D-E6ED-4404-9244-973667E6036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Draw lines to join the cards to their place on the line. </a:t>
            </a:r>
            <a:endParaRPr lang="en-GB" sz="2000" b="1" u="sng"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p:txBody>
      </p:sp>
      <p:cxnSp>
        <p:nvCxnSpPr>
          <p:cNvPr id="38" name="Straight Arrow Connector 37">
            <a:extLst>
              <a:ext uri="{FF2B5EF4-FFF2-40B4-BE49-F238E27FC236}">
                <a16:creationId xmlns:a16="http://schemas.microsoft.com/office/drawing/2014/main" id="{EAE39401-5801-45FF-A3A7-C5A182B04DCB}"/>
              </a:ext>
            </a:extLst>
          </p:cNvPr>
          <p:cNvCxnSpPr>
            <a:cxnSpLocks/>
          </p:cNvCxnSpPr>
          <p:nvPr/>
        </p:nvCxnSpPr>
        <p:spPr>
          <a:xfrm>
            <a:off x="1398574" y="2805574"/>
            <a:ext cx="6398407"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6DD7CBA-203A-4A80-BB71-64A935A117CB}"/>
              </a:ext>
            </a:extLst>
          </p:cNvPr>
          <p:cNvSpPr txBox="1"/>
          <p:nvPr/>
        </p:nvSpPr>
        <p:spPr>
          <a:xfrm>
            <a:off x="1259151" y="2060129"/>
            <a:ext cx="1090363" cy="523220"/>
          </a:xfrm>
          <a:prstGeom prst="rect">
            <a:avLst/>
          </a:prstGeom>
          <a:noFill/>
        </p:spPr>
        <p:txBody>
          <a:bodyPr wrap="none" rtlCol="0">
            <a:spAutoFit/>
          </a:bodyPr>
          <a:lstStyle/>
          <a:p>
            <a:r>
              <a:rPr lang="en-GB" sz="2800" b="1" dirty="0">
                <a:latin typeface="Century Gothic" panose="020B0502020202020204" pitchFamily="34" charset="0"/>
              </a:rPr>
              <a:t>Least</a:t>
            </a:r>
            <a:endParaRPr lang="en-GB" sz="3600" b="1" dirty="0">
              <a:latin typeface="Century Gothic" panose="020B0502020202020204" pitchFamily="34" charset="0"/>
            </a:endParaRPr>
          </a:p>
        </p:txBody>
      </p:sp>
      <p:sp>
        <p:nvSpPr>
          <p:cNvPr id="40" name="TextBox 39">
            <a:extLst>
              <a:ext uri="{FF2B5EF4-FFF2-40B4-BE49-F238E27FC236}">
                <a16:creationId xmlns:a16="http://schemas.microsoft.com/office/drawing/2014/main" id="{E62A9B66-E5B4-4952-8BC9-2D9C1E83E513}"/>
              </a:ext>
            </a:extLst>
          </p:cNvPr>
          <p:cNvSpPr txBox="1"/>
          <p:nvPr/>
        </p:nvSpPr>
        <p:spPr>
          <a:xfrm>
            <a:off x="6917918" y="2060129"/>
            <a:ext cx="1011815" cy="523220"/>
          </a:xfrm>
          <a:prstGeom prst="rect">
            <a:avLst/>
          </a:prstGeom>
          <a:noFill/>
        </p:spPr>
        <p:txBody>
          <a:bodyPr wrap="none" rtlCol="0">
            <a:spAutoFit/>
          </a:bodyPr>
          <a:lstStyle/>
          <a:p>
            <a:r>
              <a:rPr lang="en-GB" sz="2800" b="1" dirty="0">
                <a:latin typeface="Century Gothic" panose="020B0502020202020204" pitchFamily="34" charset="0"/>
              </a:rPr>
              <a:t>Most</a:t>
            </a:r>
            <a:endParaRPr lang="en-GB" sz="3600" b="1" dirty="0">
              <a:latin typeface="Century Gothic" panose="020B0502020202020204" pitchFamily="34" charset="0"/>
            </a:endParaRPr>
          </a:p>
        </p:txBody>
      </p:sp>
      <p:sp>
        <p:nvSpPr>
          <p:cNvPr id="41" name="Rectangle: Rounded Corners 40">
            <a:extLst>
              <a:ext uri="{FF2B5EF4-FFF2-40B4-BE49-F238E27FC236}">
                <a16:creationId xmlns:a16="http://schemas.microsoft.com/office/drawing/2014/main" id="{1A1F6D20-3827-4C96-878B-50B8EC7DE185}"/>
              </a:ext>
            </a:extLst>
          </p:cNvPr>
          <p:cNvSpPr/>
          <p:nvPr/>
        </p:nvSpPr>
        <p:spPr>
          <a:xfrm>
            <a:off x="1838960" y="3505200"/>
            <a:ext cx="1696720" cy="1920239"/>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Century Gothic" panose="020B0502020202020204" pitchFamily="34" charset="0"/>
              </a:rPr>
              <a:t>15</a:t>
            </a:r>
            <a:endParaRPr lang="en-GB" sz="4000" b="1" dirty="0">
              <a:solidFill>
                <a:schemeClr val="tx1"/>
              </a:solidFill>
              <a:latin typeface="Century Gothic" panose="020B0502020202020204" pitchFamily="34" charset="0"/>
            </a:endParaRPr>
          </a:p>
        </p:txBody>
      </p:sp>
      <p:sp>
        <p:nvSpPr>
          <p:cNvPr id="42" name="Rectangle: Rounded Corners 41">
            <a:extLst>
              <a:ext uri="{FF2B5EF4-FFF2-40B4-BE49-F238E27FC236}">
                <a16:creationId xmlns:a16="http://schemas.microsoft.com/office/drawing/2014/main" id="{36DCC555-F3CF-4680-8126-4BF4E61A272A}"/>
              </a:ext>
            </a:extLst>
          </p:cNvPr>
          <p:cNvSpPr/>
          <p:nvPr/>
        </p:nvSpPr>
        <p:spPr>
          <a:xfrm>
            <a:off x="5608320" y="3505200"/>
            <a:ext cx="1696720" cy="1920239"/>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Century Gothic" panose="020B0502020202020204" pitchFamily="34" charset="0"/>
              </a:rPr>
              <a:t>51</a:t>
            </a:r>
          </a:p>
        </p:txBody>
      </p:sp>
      <p:cxnSp>
        <p:nvCxnSpPr>
          <p:cNvPr id="13" name="Straight Connector 12">
            <a:extLst>
              <a:ext uri="{FF2B5EF4-FFF2-40B4-BE49-F238E27FC236}">
                <a16:creationId xmlns:a16="http://schemas.microsoft.com/office/drawing/2014/main" id="{D800D377-D542-4879-80D3-245760DF141E}"/>
              </a:ext>
            </a:extLst>
          </p:cNvPr>
          <p:cNvCxnSpPr/>
          <p:nvPr/>
        </p:nvCxnSpPr>
        <p:spPr>
          <a:xfrm>
            <a:off x="2164080" y="2805574"/>
            <a:ext cx="2407920" cy="699626"/>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F79AA200-1265-4B7C-AB43-4289BA1F0639}"/>
              </a:ext>
            </a:extLst>
          </p:cNvPr>
          <p:cNvCxnSpPr>
            <a:cxnSpLocks/>
          </p:cNvCxnSpPr>
          <p:nvPr/>
        </p:nvCxnSpPr>
        <p:spPr>
          <a:xfrm flipV="1">
            <a:off x="6456680" y="2805574"/>
            <a:ext cx="738575" cy="699626"/>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3DF6FEA3-22DE-42E7-8168-5533AFB19356}"/>
              </a:ext>
            </a:extLst>
          </p:cNvPr>
          <p:cNvCxnSpPr>
            <a:cxnSpLocks/>
          </p:cNvCxnSpPr>
          <p:nvPr/>
        </p:nvCxnSpPr>
        <p:spPr>
          <a:xfrm flipH="1">
            <a:off x="2687320" y="2805574"/>
            <a:ext cx="1792748" cy="699626"/>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102893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6768ad0e7065588ff79bad5efd391656">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23737c47b7c15f707c24ad90848c5a9"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09520783-F7D1-433A-B728-F0DF798BB9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purl.org/dc/elements/1.1/"/>
    <ds:schemaRef ds:uri="http://purl.org/dc/dcmitype/"/>
    <ds:schemaRef ds:uri="http://schemas.microsoft.com/sharepoint/v3"/>
    <ds:schemaRef ds:uri="http://purl.org/dc/terms/"/>
    <ds:schemaRef ds:uri="http://schemas.microsoft.com/office/infopath/2007/PartnerControls"/>
    <ds:schemaRef ds:uri="http://www.w3.org/XML/1998/namespace"/>
    <ds:schemaRef ds:uri="http://schemas.microsoft.com/office/2006/documentManagement/types"/>
    <ds:schemaRef ds:uri="86144f90-c7b6-48d0-aae5-f5e9e48cc3df"/>
    <ds:schemaRef ds:uri="http://schemas.openxmlformats.org/package/2006/metadata/core-properties"/>
    <ds:schemaRef ds:uri="0f0ae0ff-29c4-4766-b250-c1a9bee8d43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2008</TotalTime>
  <Words>852</Words>
  <Application>Microsoft Office PowerPoint</Application>
  <PresentationFormat>On-screen Show (4:3)</PresentationFormat>
  <Paragraphs>317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Jan Fitzpatrick</cp:lastModifiedBy>
  <cp:revision>103</cp:revision>
  <dcterms:created xsi:type="dcterms:W3CDTF">2018-03-17T10:08:43Z</dcterms:created>
  <dcterms:modified xsi:type="dcterms:W3CDTF">2019-04-26T14:30:17Z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