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172D-D221-4824-A820-213382D5A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E7BD4-993A-40B9-917C-80DDF1C9A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F2482-EB2A-4E81-8B4B-506FA608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5285-254E-4C47-B9E5-1586FD77B04B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3889A-A28D-4B75-8F54-1E2BB31B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C1325-3A3F-4AB3-B6FF-E071499F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738-1B95-4BF6-B0E0-EF063C7A6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18DF-9486-4EC4-8008-2D9F4E3B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C5E7E-DC9D-404B-A9B3-18F041AB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BD241-A38F-4FEF-A752-30B5BAD2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5285-254E-4C47-B9E5-1586FD77B04B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E44EE-CCEF-4193-A5E3-446CEA3C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47001-4B8E-4461-8EC6-1F8A99A5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738-1B95-4BF6-B0E0-EF063C7A6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0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7D2A1-54F0-4688-B6B0-D37EE28C5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A22D3-179E-4319-B877-07A4D7819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E2648-6B9E-4880-B718-B737CF86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5285-254E-4C47-B9E5-1586FD77B04B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A7F38-EA2A-4675-A059-EDF9EC22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1C05F-3CC8-4988-A224-41B1E2B0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738-1B95-4BF6-B0E0-EF063C7A6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5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EEE4-B8DE-4C96-B920-F1356A3B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3986-B22A-4CE8-8782-CD2A0012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8291-1D80-4935-8812-2CF8B232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5285-254E-4C47-B9E5-1586FD77B04B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1C6D9-6F68-4A2E-BE3F-13B04247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0CE2A-B8F0-4395-9F86-220DFDD5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738-1B95-4BF6-B0E0-EF063C7A6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47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8820-9DF4-4F6A-856A-EAB4B6C8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4D52E-0D9A-4040-8D10-C57BAD7C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57EF3-FD4A-448D-B810-04F76068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5285-254E-4C47-B9E5-1586FD77B04B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9FAE8-027B-4E5F-9976-A9878B7B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E9947-C4D4-4CCC-AD3B-A777530B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738-1B95-4BF6-B0E0-EF063C7A6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93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0CE7-869F-4E65-A92A-62960B0D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0BF60-A591-4BBD-A279-9A713CB16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3B6B6-FC94-459E-9CA5-3BED0E1A8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ECAFF-2AEC-48BE-95BF-7D856991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5285-254E-4C47-B9E5-1586FD77B04B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858F7-087A-42C9-9874-4D8C8C48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3F512-0228-4E60-8519-6B24308C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738-1B95-4BF6-B0E0-EF063C7A6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6099-0ADF-4005-9262-7E15041F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F24AC-13B4-4273-9134-C5809C5AC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7A104-9FC7-4D5C-A938-3A541EAB2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4AFA14-5C57-4087-948C-F8F37113D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F638E-E418-4EFB-9FB7-C2A84D42C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92902-153A-4734-B136-28DCE2D31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5285-254E-4C47-B9E5-1586FD77B04B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97F6C-CBA3-42F3-BDFA-918B52FC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D1DDC-FC5C-4560-BA80-F2D94B81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738-1B95-4BF6-B0E0-EF063C7A6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1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6136-3D94-471B-A066-79B7D31E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1B361-AAA0-434A-AE06-984BB625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5285-254E-4C47-B9E5-1586FD77B04B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DB1DD-F8EC-4E08-AF01-93A55C0E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AFA61-2A41-40F8-89E2-F6F787A3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738-1B95-4BF6-B0E0-EF063C7A6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0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BAEB1-8C80-4278-9D91-870236C0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5285-254E-4C47-B9E5-1586FD77B04B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D59C3-5B7A-46BC-AE8C-B9E2F040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D418E-257A-47BC-811B-865F7CDB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738-1B95-4BF6-B0E0-EF063C7A6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7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7969-BE4E-4438-B261-87241754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480BB-301A-45DD-B2B4-C1C6A931F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F1C31-96E3-405F-82BE-6EC15C9E7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9992A-2890-48EB-AEB5-6F73D144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5285-254E-4C47-B9E5-1586FD77B04B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7842C-7874-404B-ADEC-9E789302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9C361-BF66-4D68-8405-1DDAE59B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738-1B95-4BF6-B0E0-EF063C7A6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9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9D62-A22E-4055-87F4-FC4036CB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6476C-67CC-4DF1-93B1-AE66D3CC0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53F3D-4BBB-493E-8906-E4A0A5DFA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4DAD0-DB9C-410C-A98D-CFBE1704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5285-254E-4C47-B9E5-1586FD77B04B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116B8-D486-46AA-9BE0-2BF787C6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A9FA5-0FF7-4BAA-825E-DDE9EF77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738-1B95-4BF6-B0E0-EF063C7A6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00E77-4636-44BF-9EF4-78A26753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BED62-2771-4178-9C39-887EF635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EDF2B-D551-4B58-80EE-F7641F139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85285-254E-4C47-B9E5-1586FD77B04B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B5937-7D19-4D91-A68D-680B1FF39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79A85-9935-4405-A807-6AF7D6B5A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0738-1B95-4BF6-B0E0-EF063C7A6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2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4C0F-3D5A-46DE-9EB8-5A9A4B4D38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3F86A-FD6F-4000-A33A-5604A6FED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45" y="221584"/>
            <a:ext cx="1533832" cy="635665"/>
          </a:xfrm>
        </p:spPr>
        <p:txBody>
          <a:bodyPr/>
          <a:lstStyle/>
          <a:p>
            <a:pPr algn="l"/>
            <a:r>
              <a:rPr lang="en-GB" dirty="0"/>
              <a:t>Year 5</a:t>
            </a:r>
          </a:p>
        </p:txBody>
      </p:sp>
      <p:pic>
        <p:nvPicPr>
          <p:cNvPr id="5" name="Picture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84652293-8227-40EF-89A7-8C10A7A7C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54696" y="-1585452"/>
            <a:ext cx="6475434" cy="100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0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27E3264A-879B-4231-9FF3-0D4F02A0C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66498" y="-1653049"/>
            <a:ext cx="6686906" cy="10164097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75B39D4-4A78-459C-B0C7-F9881A7F8109}"/>
              </a:ext>
            </a:extLst>
          </p:cNvPr>
          <p:cNvSpPr txBox="1">
            <a:spLocks/>
          </p:cNvSpPr>
          <p:nvPr/>
        </p:nvSpPr>
        <p:spPr>
          <a:xfrm>
            <a:off x="196645" y="221584"/>
            <a:ext cx="1533832" cy="635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02244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B5DFCD11-C81E-4756-A46E-314C3EE7B576}"/>
              </a:ext>
            </a:extLst>
          </p:cNvPr>
          <p:cNvSpPr txBox="1">
            <a:spLocks/>
          </p:cNvSpPr>
          <p:nvPr/>
        </p:nvSpPr>
        <p:spPr>
          <a:xfrm>
            <a:off x="196644" y="221584"/>
            <a:ext cx="4748981" cy="635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Year 4 and 5 answers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F8322431-4EFA-493A-9DB8-31869E78B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77" y="635665"/>
            <a:ext cx="4476136" cy="59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92D40D6D-A8B0-4DDD-8436-29F845FE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63" y="668233"/>
            <a:ext cx="4476137" cy="59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27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Burr</dc:creator>
  <cp:lastModifiedBy>Graham Burr</cp:lastModifiedBy>
  <cp:revision>1</cp:revision>
  <dcterms:created xsi:type="dcterms:W3CDTF">2020-06-30T13:26:43Z</dcterms:created>
  <dcterms:modified xsi:type="dcterms:W3CDTF">2020-06-30T13:30:40Z</dcterms:modified>
</cp:coreProperties>
</file>