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85" r:id="rId5"/>
    <p:sldId id="256" r:id="rId6"/>
    <p:sldId id="301" r:id="rId7"/>
    <p:sldId id="364" r:id="rId8"/>
    <p:sldId id="365" r:id="rId9"/>
    <p:sldId id="394" r:id="rId10"/>
    <p:sldId id="395" r:id="rId11"/>
    <p:sldId id="367" r:id="rId12"/>
    <p:sldId id="386" r:id="rId13"/>
    <p:sldId id="392" r:id="rId14"/>
    <p:sldId id="393" r:id="rId15"/>
    <p:sldId id="371" r:id="rId16"/>
    <p:sldId id="387" r:id="rId17"/>
    <p:sldId id="388" r:id="rId18"/>
    <p:sldId id="374" r:id="rId19"/>
    <p:sldId id="314" r:id="rId20"/>
    <p:sldId id="389" r:id="rId21"/>
    <p:sldId id="377" r:id="rId22"/>
    <p:sldId id="396" r:id="rId23"/>
    <p:sldId id="378" r:id="rId24"/>
    <p:sldId id="379" r:id="rId25"/>
    <p:sldId id="39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A2A1A1"/>
    <a:srgbClr val="F8CBAD"/>
    <a:srgbClr val="BDD7EE"/>
    <a:srgbClr val="FFE699"/>
    <a:srgbClr val="D7D6D6"/>
    <a:srgbClr val="D1B2E8"/>
    <a:srgbClr val="CC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85F7F5-7382-498C-8272-4EFB09CEF176}" v="113" dt="2019-05-20T07:43:16.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1" autoAdjust="0"/>
    <p:restoredTop sz="94660"/>
  </p:normalViewPr>
  <p:slideViewPr>
    <p:cSldViewPr snapToGrid="0">
      <p:cViewPr varScale="1">
        <p:scale>
          <a:sx n="68" d="100"/>
          <a:sy n="68" d="100"/>
        </p:scale>
        <p:origin x="1434" y="54"/>
      </p:cViewPr>
      <p:guideLst/>
    </p:cSldViewPr>
  </p:slideViewPr>
  <p:notesTextViewPr>
    <p:cViewPr>
      <p:scale>
        <a:sx n="1" d="1"/>
        <a:sy n="1" d="1"/>
      </p:scale>
      <p:origin x="0" y="0"/>
    </p:cViewPr>
  </p:notesTextViewPr>
  <p:sorterViewPr>
    <p:cViewPr>
      <p:scale>
        <a:sx n="100" d="100"/>
        <a:sy n="100" d="100"/>
      </p:scale>
      <p:origin x="0" y="-41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an Winter" userId="9a80851c-dfd5-4a04-bafd-92bdf8926baa" providerId="ADAL" clId="{D085F7F5-7382-498C-8272-4EFB09CEF176}"/>
    <pc:docChg chg="undo custSel addSld delSld modSld sldOrd">
      <pc:chgData name="Ellan Winter" userId="9a80851c-dfd5-4a04-bafd-92bdf8926baa" providerId="ADAL" clId="{D085F7F5-7382-498C-8272-4EFB09CEF176}" dt="2019-05-20T07:43:25.434" v="1033" actId="20577"/>
      <pc:docMkLst>
        <pc:docMk/>
      </pc:docMkLst>
      <pc:sldChg chg="modSp">
        <pc:chgData name="Ellan Winter" userId="9a80851c-dfd5-4a04-bafd-92bdf8926baa" providerId="ADAL" clId="{D085F7F5-7382-498C-8272-4EFB09CEF176}" dt="2019-05-15T14:29:44.578" v="19" actId="14100"/>
        <pc:sldMkLst>
          <pc:docMk/>
          <pc:sldMk cId="2637481266" sldId="256"/>
        </pc:sldMkLst>
        <pc:spChg chg="mod">
          <ac:chgData name="Ellan Winter" userId="9a80851c-dfd5-4a04-bafd-92bdf8926baa" providerId="ADAL" clId="{D085F7F5-7382-498C-8272-4EFB09CEF176}" dt="2019-05-15T14:29:44.578" v="19" actId="14100"/>
          <ac:spMkLst>
            <pc:docMk/>
            <pc:sldMk cId="2637481266" sldId="256"/>
            <ac:spMk id="17" creationId="{0F18B4CD-798D-4EA5-92CF-7A4BB6DD9812}"/>
          </ac:spMkLst>
        </pc:spChg>
        <pc:spChg chg="mod">
          <ac:chgData name="Ellan Winter" userId="9a80851c-dfd5-4a04-bafd-92bdf8926baa" providerId="ADAL" clId="{D085F7F5-7382-498C-8272-4EFB09CEF176}" dt="2019-05-15T14:28:31.752" v="16" actId="404"/>
          <ac:spMkLst>
            <pc:docMk/>
            <pc:sldMk cId="2637481266" sldId="256"/>
            <ac:spMk id="19" creationId="{5252A847-DE45-4FA3-A1F8-EEBEB845FF8E}"/>
          </ac:spMkLst>
        </pc:spChg>
        <pc:picChg chg="mod">
          <ac:chgData name="Ellan Winter" userId="9a80851c-dfd5-4a04-bafd-92bdf8926baa" providerId="ADAL" clId="{D085F7F5-7382-498C-8272-4EFB09CEF176}" dt="2019-05-15T14:27:42.982" v="5" actId="1036"/>
          <ac:picMkLst>
            <pc:docMk/>
            <pc:sldMk cId="2637481266" sldId="256"/>
            <ac:picMk id="8" creationId="{D9426B6B-94AA-4D9B-BC63-8F0BC9ED5115}"/>
          </ac:picMkLst>
        </pc:picChg>
      </pc:sldChg>
      <pc:sldChg chg="addSp delSp modSp">
        <pc:chgData name="Ellan Winter" userId="9a80851c-dfd5-4a04-bafd-92bdf8926baa" providerId="ADAL" clId="{D085F7F5-7382-498C-8272-4EFB09CEF176}" dt="2019-05-15T14:31:10.969" v="38" actId="20577"/>
        <pc:sldMkLst>
          <pc:docMk/>
          <pc:sldMk cId="3855900595" sldId="301"/>
        </pc:sldMkLst>
        <pc:spChg chg="mod">
          <ac:chgData name="Ellan Winter" userId="9a80851c-dfd5-4a04-bafd-92bdf8926baa" providerId="ADAL" clId="{D085F7F5-7382-498C-8272-4EFB09CEF176}" dt="2019-05-15T14:29:57.560" v="23" actId="20577"/>
          <ac:spMkLst>
            <pc:docMk/>
            <pc:sldMk cId="3855900595" sldId="301"/>
            <ac:spMk id="9" creationId="{1C1948F9-810E-4B33-8E5D-CEDBB84EFF34}"/>
          </ac:spMkLst>
        </pc:spChg>
        <pc:spChg chg="mod">
          <ac:chgData name="Ellan Winter" userId="9a80851c-dfd5-4a04-bafd-92bdf8926baa" providerId="ADAL" clId="{D085F7F5-7382-498C-8272-4EFB09CEF176}" dt="2019-05-15T14:31:10.969" v="38" actId="20577"/>
          <ac:spMkLst>
            <pc:docMk/>
            <pc:sldMk cId="3855900595" sldId="301"/>
            <ac:spMk id="19" creationId="{5252A847-DE45-4FA3-A1F8-EEBEB845FF8E}"/>
          </ac:spMkLst>
        </pc:spChg>
        <pc:grpChg chg="add">
          <ac:chgData name="Ellan Winter" userId="9a80851c-dfd5-4a04-bafd-92bdf8926baa" providerId="ADAL" clId="{D085F7F5-7382-498C-8272-4EFB09CEF176}" dt="2019-05-15T14:29:51.420" v="21"/>
          <ac:grpSpMkLst>
            <pc:docMk/>
            <pc:sldMk cId="3855900595" sldId="301"/>
            <ac:grpSpMk id="7" creationId="{E269A275-D0A7-42DA-8EFB-D1303B802796}"/>
          </ac:grpSpMkLst>
        </pc:grpChg>
        <pc:grpChg chg="del">
          <ac:chgData name="Ellan Winter" userId="9a80851c-dfd5-4a04-bafd-92bdf8926baa" providerId="ADAL" clId="{D085F7F5-7382-498C-8272-4EFB09CEF176}" dt="2019-05-15T14:29:50.878" v="20" actId="478"/>
          <ac:grpSpMkLst>
            <pc:docMk/>
            <pc:sldMk cId="3855900595" sldId="301"/>
            <ac:grpSpMk id="16" creationId="{B31300A9-E3C5-4701-8EF1-45ED088A04DD}"/>
          </ac:grpSpMkLst>
        </pc:grpChg>
      </pc:sldChg>
      <pc:sldChg chg="addSp delSp modSp">
        <pc:chgData name="Ellan Winter" userId="9a80851c-dfd5-4a04-bafd-92bdf8926baa" providerId="ADAL" clId="{D085F7F5-7382-498C-8272-4EFB09CEF176}" dt="2019-05-15T15:20:46.960" v="1013"/>
        <pc:sldMkLst>
          <pc:docMk/>
          <pc:sldMk cId="636014570" sldId="314"/>
        </pc:sldMkLst>
        <pc:spChg chg="mod">
          <ac:chgData name="Ellan Winter" userId="9a80851c-dfd5-4a04-bafd-92bdf8926baa" providerId="ADAL" clId="{D085F7F5-7382-498C-8272-4EFB09CEF176}" dt="2019-05-15T14:47:37.787" v="340" actId="255"/>
          <ac:spMkLst>
            <pc:docMk/>
            <pc:sldMk cId="636014570" sldId="314"/>
            <ac:spMk id="7" creationId="{C4EFF232-6835-4E32-BD17-BE0EE0C21382}"/>
          </ac:spMkLst>
        </pc:spChg>
        <pc:spChg chg="mod">
          <ac:chgData name="Ellan Winter" userId="9a80851c-dfd5-4a04-bafd-92bdf8926baa" providerId="ADAL" clId="{D085F7F5-7382-498C-8272-4EFB09CEF176}" dt="2019-05-15T14:47:37.787" v="340" actId="255"/>
          <ac:spMkLst>
            <pc:docMk/>
            <pc:sldMk cId="636014570" sldId="314"/>
            <ac:spMk id="9" creationId="{9BE898DB-D2FE-48CB-B0FD-15A949C381ED}"/>
          </ac:spMkLst>
        </pc:spChg>
        <pc:spChg chg="mod">
          <ac:chgData name="Ellan Winter" userId="9a80851c-dfd5-4a04-bafd-92bdf8926baa" providerId="ADAL" clId="{D085F7F5-7382-498C-8272-4EFB09CEF176}" dt="2019-05-15T14:47:37.787" v="340" actId="255"/>
          <ac:spMkLst>
            <pc:docMk/>
            <pc:sldMk cId="636014570" sldId="314"/>
            <ac:spMk id="10" creationId="{0186CAF9-AFFB-4467-AB93-B6CC311A566D}"/>
          </ac:spMkLst>
        </pc:spChg>
        <pc:spChg chg="mod">
          <ac:chgData name="Ellan Winter" userId="9a80851c-dfd5-4a04-bafd-92bdf8926baa" providerId="ADAL" clId="{D085F7F5-7382-498C-8272-4EFB09CEF176}" dt="2019-05-15T14:47:37.787" v="340" actId="255"/>
          <ac:spMkLst>
            <pc:docMk/>
            <pc:sldMk cId="636014570" sldId="314"/>
            <ac:spMk id="11" creationId="{4F6CF4A7-78AE-48DB-9EEC-E6999890F0C9}"/>
          </ac:spMkLst>
        </pc:spChg>
        <pc:spChg chg="mod">
          <ac:chgData name="Ellan Winter" userId="9a80851c-dfd5-4a04-bafd-92bdf8926baa" providerId="ADAL" clId="{D085F7F5-7382-498C-8272-4EFB09CEF176}" dt="2019-05-15T14:46:45.273" v="331" actId="403"/>
          <ac:spMkLst>
            <pc:docMk/>
            <pc:sldMk cId="636014570" sldId="314"/>
            <ac:spMk id="19" creationId="{5252A847-DE45-4FA3-A1F8-EEBEB845FF8E}"/>
          </ac:spMkLst>
        </pc:spChg>
        <pc:grpChg chg="add">
          <ac:chgData name="Ellan Winter" userId="9a80851c-dfd5-4a04-bafd-92bdf8926baa" providerId="ADAL" clId="{D085F7F5-7382-498C-8272-4EFB09CEF176}" dt="2019-05-15T15:20:46.960" v="1013"/>
          <ac:grpSpMkLst>
            <pc:docMk/>
            <pc:sldMk cId="636014570" sldId="314"/>
            <ac:grpSpMk id="12" creationId="{E9500CD4-BF49-42B2-810B-EC65C106C3EE}"/>
          </ac:grpSpMkLst>
        </pc:grpChg>
        <pc:grpChg chg="del">
          <ac:chgData name="Ellan Winter" userId="9a80851c-dfd5-4a04-bafd-92bdf8926baa" providerId="ADAL" clId="{D085F7F5-7382-498C-8272-4EFB09CEF176}" dt="2019-05-15T15:04:55.887" v="844" actId="478"/>
          <ac:grpSpMkLst>
            <pc:docMk/>
            <pc:sldMk cId="636014570" sldId="314"/>
            <ac:grpSpMk id="16" creationId="{B31300A9-E3C5-4701-8EF1-45ED088A04DD}"/>
          </ac:grpSpMkLst>
        </pc:grpChg>
      </pc:sldChg>
      <pc:sldChg chg="addSp delSp modSp">
        <pc:chgData name="Ellan Winter" userId="9a80851c-dfd5-4a04-bafd-92bdf8926baa" providerId="ADAL" clId="{D085F7F5-7382-498C-8272-4EFB09CEF176}" dt="2019-05-15T15:20:17.444" v="999" actId="1036"/>
        <pc:sldMkLst>
          <pc:docMk/>
          <pc:sldMk cId="1187755689" sldId="364"/>
        </pc:sldMkLst>
        <pc:spChg chg="mod">
          <ac:chgData name="Ellan Winter" userId="9a80851c-dfd5-4a04-bafd-92bdf8926baa" providerId="ADAL" clId="{D085F7F5-7382-498C-8272-4EFB09CEF176}" dt="2019-05-15T14:32:07.441" v="48" actId="255"/>
          <ac:spMkLst>
            <pc:docMk/>
            <pc:sldMk cId="1187755689" sldId="364"/>
            <ac:spMk id="2" creationId="{DDE9E0E3-DAA1-4454-9E86-4EE7CD5F43AB}"/>
          </ac:spMkLst>
        </pc:spChg>
        <pc:spChg chg="mod">
          <ac:chgData name="Ellan Winter" userId="9a80851c-dfd5-4a04-bafd-92bdf8926baa" providerId="ADAL" clId="{D085F7F5-7382-498C-8272-4EFB09CEF176}" dt="2019-05-15T14:32:07.441" v="48" actId="255"/>
          <ac:spMkLst>
            <pc:docMk/>
            <pc:sldMk cId="1187755689" sldId="364"/>
            <ac:spMk id="12" creationId="{21EDF011-B3C5-45F5-8399-E0DABED6D372}"/>
          </ac:spMkLst>
        </pc:spChg>
        <pc:spChg chg="mod">
          <ac:chgData name="Ellan Winter" userId="9a80851c-dfd5-4a04-bafd-92bdf8926baa" providerId="ADAL" clId="{D085F7F5-7382-498C-8272-4EFB09CEF176}" dt="2019-05-15T14:32:07.441" v="48" actId="255"/>
          <ac:spMkLst>
            <pc:docMk/>
            <pc:sldMk cId="1187755689" sldId="364"/>
            <ac:spMk id="13" creationId="{6F13AA1F-88F2-4839-AC2A-CC0319934CD6}"/>
          </ac:spMkLst>
        </pc:spChg>
        <pc:spChg chg="mod">
          <ac:chgData name="Ellan Winter" userId="9a80851c-dfd5-4a04-bafd-92bdf8926baa" providerId="ADAL" clId="{D085F7F5-7382-498C-8272-4EFB09CEF176}" dt="2019-05-15T14:32:07.441" v="48" actId="255"/>
          <ac:spMkLst>
            <pc:docMk/>
            <pc:sldMk cId="1187755689" sldId="364"/>
            <ac:spMk id="14" creationId="{324D7724-D834-46A7-BC27-00C1E2EBACFA}"/>
          </ac:spMkLst>
        </pc:spChg>
        <pc:spChg chg="mod">
          <ac:chgData name="Ellan Winter" userId="9a80851c-dfd5-4a04-bafd-92bdf8926baa" providerId="ADAL" clId="{D085F7F5-7382-498C-8272-4EFB09CEF176}" dt="2019-05-15T14:32:07.441" v="48" actId="255"/>
          <ac:spMkLst>
            <pc:docMk/>
            <pc:sldMk cId="1187755689" sldId="364"/>
            <ac:spMk id="15" creationId="{8C67E9BF-1F6F-4BA0-81AA-8EE3E447F4CD}"/>
          </ac:spMkLst>
        </pc:spChg>
        <pc:spChg chg="mod">
          <ac:chgData name="Ellan Winter" userId="9a80851c-dfd5-4a04-bafd-92bdf8926baa" providerId="ADAL" clId="{D085F7F5-7382-498C-8272-4EFB09CEF176}" dt="2019-05-15T14:32:36.512" v="53" actId="20577"/>
          <ac:spMkLst>
            <pc:docMk/>
            <pc:sldMk cId="1187755689" sldId="364"/>
            <ac:spMk id="19" creationId="{5252A847-DE45-4FA3-A1F8-EEBEB845FF8E}"/>
          </ac:spMkLst>
        </pc:spChg>
        <pc:spChg chg="mod">
          <ac:chgData name="Ellan Winter" userId="9a80851c-dfd5-4a04-bafd-92bdf8926baa" providerId="ADAL" clId="{D085F7F5-7382-498C-8272-4EFB09CEF176}" dt="2019-05-15T14:32:07.441" v="48" actId="255"/>
          <ac:spMkLst>
            <pc:docMk/>
            <pc:sldMk cId="1187755689" sldId="364"/>
            <ac:spMk id="20" creationId="{EC9E4BFF-2404-4494-AE79-79B76DDB9B2D}"/>
          </ac:spMkLst>
        </pc:spChg>
        <pc:grpChg chg="del">
          <ac:chgData name="Ellan Winter" userId="9a80851c-dfd5-4a04-bafd-92bdf8926baa" providerId="ADAL" clId="{D085F7F5-7382-498C-8272-4EFB09CEF176}" dt="2019-05-15T15:19:55.565" v="996" actId="478"/>
          <ac:grpSpMkLst>
            <pc:docMk/>
            <pc:sldMk cId="1187755689" sldId="364"/>
            <ac:grpSpMk id="16" creationId="{B31300A9-E3C5-4701-8EF1-45ED088A04DD}"/>
          </ac:grpSpMkLst>
        </pc:grpChg>
        <pc:grpChg chg="add mod">
          <ac:chgData name="Ellan Winter" userId="9a80851c-dfd5-4a04-bafd-92bdf8926baa" providerId="ADAL" clId="{D085F7F5-7382-498C-8272-4EFB09CEF176}" dt="2019-05-15T15:20:17.444" v="999" actId="1036"/>
          <ac:grpSpMkLst>
            <pc:docMk/>
            <pc:sldMk cId="1187755689" sldId="364"/>
            <ac:grpSpMk id="21" creationId="{E225DA19-82CB-4567-9758-BEF1DCA19749}"/>
          </ac:grpSpMkLst>
        </pc:grpChg>
      </pc:sldChg>
      <pc:sldChg chg="addSp delSp modSp">
        <pc:chgData name="Ellan Winter" userId="9a80851c-dfd5-4a04-bafd-92bdf8926baa" providerId="ADAL" clId="{D085F7F5-7382-498C-8272-4EFB09CEF176}" dt="2019-05-15T15:22:14.276" v="1020" actId="404"/>
        <pc:sldMkLst>
          <pc:docMk/>
          <pc:sldMk cId="3430251382" sldId="365"/>
        </pc:sldMkLst>
        <pc:spChg chg="mod">
          <ac:chgData name="Ellan Winter" userId="9a80851c-dfd5-4a04-bafd-92bdf8926baa" providerId="ADAL" clId="{D085F7F5-7382-498C-8272-4EFB09CEF176}" dt="2019-05-15T15:22:14.276" v="1020" actId="404"/>
          <ac:spMkLst>
            <pc:docMk/>
            <pc:sldMk cId="3430251382" sldId="365"/>
            <ac:spMk id="19" creationId="{5252A847-DE45-4FA3-A1F8-EEBEB845FF8E}"/>
          </ac:spMkLst>
        </pc:spChg>
        <pc:spChg chg="del">
          <ac:chgData name="Ellan Winter" userId="9a80851c-dfd5-4a04-bafd-92bdf8926baa" providerId="ADAL" clId="{D085F7F5-7382-498C-8272-4EFB09CEF176}" dt="2019-05-15T14:34:46.883" v="113"/>
          <ac:spMkLst>
            <pc:docMk/>
            <pc:sldMk cId="3430251382" sldId="365"/>
            <ac:spMk id="21" creationId="{B3F52299-71F3-4CD4-BD8E-EDF77EA7163B}"/>
          </ac:spMkLst>
        </pc:spChg>
        <pc:spChg chg="del">
          <ac:chgData name="Ellan Winter" userId="9a80851c-dfd5-4a04-bafd-92bdf8926baa" providerId="ADAL" clId="{D085F7F5-7382-498C-8272-4EFB09CEF176}" dt="2019-05-15T14:34:46.883" v="113"/>
          <ac:spMkLst>
            <pc:docMk/>
            <pc:sldMk cId="3430251382" sldId="365"/>
            <ac:spMk id="22" creationId="{6A8A2F61-2B7C-4BD9-8D83-F3E2917967E3}"/>
          </ac:spMkLst>
        </pc:spChg>
        <pc:spChg chg="del">
          <ac:chgData name="Ellan Winter" userId="9a80851c-dfd5-4a04-bafd-92bdf8926baa" providerId="ADAL" clId="{D085F7F5-7382-498C-8272-4EFB09CEF176}" dt="2019-05-15T14:34:46.883" v="113"/>
          <ac:spMkLst>
            <pc:docMk/>
            <pc:sldMk cId="3430251382" sldId="365"/>
            <ac:spMk id="23" creationId="{A4A974A8-7E1D-4C6E-A157-0E2E3DC8C8F6}"/>
          </ac:spMkLst>
        </pc:spChg>
        <pc:spChg chg="add del">
          <ac:chgData name="Ellan Winter" userId="9a80851c-dfd5-4a04-bafd-92bdf8926baa" providerId="ADAL" clId="{D085F7F5-7382-498C-8272-4EFB09CEF176}" dt="2019-05-15T14:32:59.248" v="59"/>
          <ac:spMkLst>
            <pc:docMk/>
            <pc:sldMk cId="3430251382" sldId="365"/>
            <ac:spMk id="25" creationId="{8EB5ABD0-BD1F-417E-90BE-63E1C961B642}"/>
          </ac:spMkLst>
        </pc:spChg>
        <pc:spChg chg="add del">
          <ac:chgData name="Ellan Winter" userId="9a80851c-dfd5-4a04-bafd-92bdf8926baa" providerId="ADAL" clId="{D085F7F5-7382-498C-8272-4EFB09CEF176}" dt="2019-05-15T14:32:58.164" v="58"/>
          <ac:spMkLst>
            <pc:docMk/>
            <pc:sldMk cId="3430251382" sldId="365"/>
            <ac:spMk id="31" creationId="{E0ED900C-09FD-453B-B8BC-6DECBEF1E720}"/>
          </ac:spMkLst>
        </pc:spChg>
        <pc:spChg chg="mod">
          <ac:chgData name="Ellan Winter" userId="9a80851c-dfd5-4a04-bafd-92bdf8926baa" providerId="ADAL" clId="{D085F7F5-7382-498C-8272-4EFB09CEF176}" dt="2019-05-15T14:34:22.526" v="110" actId="207"/>
          <ac:spMkLst>
            <pc:docMk/>
            <pc:sldMk cId="3430251382" sldId="365"/>
            <ac:spMk id="33" creationId="{98090D98-EB45-4E9E-84F9-CE533024237C}"/>
          </ac:spMkLst>
        </pc:spChg>
        <pc:spChg chg="mod">
          <ac:chgData name="Ellan Winter" userId="9a80851c-dfd5-4a04-bafd-92bdf8926baa" providerId="ADAL" clId="{D085F7F5-7382-498C-8272-4EFB09CEF176}" dt="2019-05-15T14:34:31.111" v="111" actId="207"/>
          <ac:spMkLst>
            <pc:docMk/>
            <pc:sldMk cId="3430251382" sldId="365"/>
            <ac:spMk id="34" creationId="{77649108-8A11-4DC6-B502-C90C83E8C464}"/>
          </ac:spMkLst>
        </pc:spChg>
        <pc:spChg chg="mod">
          <ac:chgData name="Ellan Winter" userId="9a80851c-dfd5-4a04-bafd-92bdf8926baa" providerId="ADAL" clId="{D085F7F5-7382-498C-8272-4EFB09CEF176}" dt="2019-05-15T14:34:40.055" v="112" actId="207"/>
          <ac:spMkLst>
            <pc:docMk/>
            <pc:sldMk cId="3430251382" sldId="365"/>
            <ac:spMk id="35" creationId="{2B6B19BB-122C-4002-A7E2-C3A6C96F32B8}"/>
          </ac:spMkLst>
        </pc:spChg>
        <pc:spChg chg="mod">
          <ac:chgData name="Ellan Winter" userId="9a80851c-dfd5-4a04-bafd-92bdf8926baa" providerId="ADAL" clId="{D085F7F5-7382-498C-8272-4EFB09CEF176}" dt="2019-05-15T14:34:22.526" v="110" actId="207"/>
          <ac:spMkLst>
            <pc:docMk/>
            <pc:sldMk cId="3430251382" sldId="365"/>
            <ac:spMk id="36" creationId="{A2EDB753-91EF-453C-833D-B8F6D2B26D3E}"/>
          </ac:spMkLst>
        </pc:spChg>
        <pc:spChg chg="mod">
          <ac:chgData name="Ellan Winter" userId="9a80851c-dfd5-4a04-bafd-92bdf8926baa" providerId="ADAL" clId="{D085F7F5-7382-498C-8272-4EFB09CEF176}" dt="2019-05-15T14:34:31.111" v="111" actId="207"/>
          <ac:spMkLst>
            <pc:docMk/>
            <pc:sldMk cId="3430251382" sldId="365"/>
            <ac:spMk id="37" creationId="{B09338BF-7F9B-40FB-B5BB-74D307DD54C6}"/>
          </ac:spMkLst>
        </pc:spChg>
        <pc:spChg chg="mod">
          <ac:chgData name="Ellan Winter" userId="9a80851c-dfd5-4a04-bafd-92bdf8926baa" providerId="ADAL" clId="{D085F7F5-7382-498C-8272-4EFB09CEF176}" dt="2019-05-15T14:34:40.055" v="112" actId="207"/>
          <ac:spMkLst>
            <pc:docMk/>
            <pc:sldMk cId="3430251382" sldId="365"/>
            <ac:spMk id="38" creationId="{1C9F472E-94AC-4CCB-9962-5BE66111FB6C}"/>
          </ac:spMkLst>
        </pc:spChg>
        <pc:spChg chg="add mod">
          <ac:chgData name="Ellan Winter" userId="9a80851c-dfd5-4a04-bafd-92bdf8926baa" providerId="ADAL" clId="{D085F7F5-7382-498C-8272-4EFB09CEF176}" dt="2019-05-15T14:36:47.967" v="174" actId="404"/>
          <ac:spMkLst>
            <pc:docMk/>
            <pc:sldMk cId="3430251382" sldId="365"/>
            <ac:spMk id="39" creationId="{F2EC6E34-3A0C-43CA-9037-E1FCDD13B263}"/>
          </ac:spMkLst>
        </pc:spChg>
        <pc:spChg chg="add mod">
          <ac:chgData name="Ellan Winter" userId="9a80851c-dfd5-4a04-bafd-92bdf8926baa" providerId="ADAL" clId="{D085F7F5-7382-498C-8272-4EFB09CEF176}" dt="2019-05-15T14:36:47.967" v="174" actId="404"/>
          <ac:spMkLst>
            <pc:docMk/>
            <pc:sldMk cId="3430251382" sldId="365"/>
            <ac:spMk id="40" creationId="{7DD7AC22-76F7-4AE0-A713-394A563D78F2}"/>
          </ac:spMkLst>
        </pc:spChg>
        <pc:spChg chg="add mod">
          <ac:chgData name="Ellan Winter" userId="9a80851c-dfd5-4a04-bafd-92bdf8926baa" providerId="ADAL" clId="{D085F7F5-7382-498C-8272-4EFB09CEF176}" dt="2019-05-15T14:36:47.967" v="174" actId="404"/>
          <ac:spMkLst>
            <pc:docMk/>
            <pc:sldMk cId="3430251382" sldId="365"/>
            <ac:spMk id="41" creationId="{F327B5F3-F63E-491D-9B94-D852E7F7360A}"/>
          </ac:spMkLst>
        </pc:spChg>
        <pc:spChg chg="add mod">
          <ac:chgData name="Ellan Winter" userId="9a80851c-dfd5-4a04-bafd-92bdf8926baa" providerId="ADAL" clId="{D085F7F5-7382-498C-8272-4EFB09CEF176}" dt="2019-05-15T14:35:59.107" v="119" actId="571"/>
          <ac:spMkLst>
            <pc:docMk/>
            <pc:sldMk cId="3430251382" sldId="365"/>
            <ac:spMk id="42" creationId="{ED58E795-D512-426E-87C6-A00E79F02EEC}"/>
          </ac:spMkLst>
        </pc:spChg>
        <pc:spChg chg="add mod">
          <ac:chgData name="Ellan Winter" userId="9a80851c-dfd5-4a04-bafd-92bdf8926baa" providerId="ADAL" clId="{D085F7F5-7382-498C-8272-4EFB09CEF176}" dt="2019-05-15T14:35:59.107" v="119" actId="571"/>
          <ac:spMkLst>
            <pc:docMk/>
            <pc:sldMk cId="3430251382" sldId="365"/>
            <ac:spMk id="43" creationId="{8AF6B021-C97F-4DB9-B3C9-EF202975583E}"/>
          </ac:spMkLst>
        </pc:spChg>
        <pc:grpChg chg="del mod">
          <ac:chgData name="Ellan Winter" userId="9a80851c-dfd5-4a04-bafd-92bdf8926baa" providerId="ADAL" clId="{D085F7F5-7382-498C-8272-4EFB09CEF176}" dt="2019-05-15T14:35:00.181" v="116" actId="478"/>
          <ac:grpSpMkLst>
            <pc:docMk/>
            <pc:sldMk cId="3430251382" sldId="365"/>
            <ac:grpSpMk id="3" creationId="{4CE2A9F3-E632-4D12-B6D4-48629A7BBB0F}"/>
          </ac:grpSpMkLst>
        </pc:grpChg>
        <pc:grpChg chg="del">
          <ac:chgData name="Ellan Winter" userId="9a80851c-dfd5-4a04-bafd-92bdf8926baa" providerId="ADAL" clId="{D085F7F5-7382-498C-8272-4EFB09CEF176}" dt="2019-05-15T15:19:51.567" v="995" actId="478"/>
          <ac:grpSpMkLst>
            <pc:docMk/>
            <pc:sldMk cId="3430251382" sldId="365"/>
            <ac:grpSpMk id="16" creationId="{B31300A9-E3C5-4701-8EF1-45ED088A04DD}"/>
          </ac:grpSpMkLst>
        </pc:grpChg>
        <pc:grpChg chg="add del mod">
          <ac:chgData name="Ellan Winter" userId="9a80851c-dfd5-4a04-bafd-92bdf8926baa" providerId="ADAL" clId="{D085F7F5-7382-498C-8272-4EFB09CEF176}" dt="2019-05-15T14:33:37.701" v="69" actId="478"/>
          <ac:grpSpMkLst>
            <pc:docMk/>
            <pc:sldMk cId="3430251382" sldId="365"/>
            <ac:grpSpMk id="24" creationId="{54457468-019E-4FE4-8E67-FE915968FD80}"/>
          </ac:grpSpMkLst>
        </pc:grpChg>
        <pc:grpChg chg="add">
          <ac:chgData name="Ellan Winter" userId="9a80851c-dfd5-4a04-bafd-92bdf8926baa" providerId="ADAL" clId="{D085F7F5-7382-498C-8272-4EFB09CEF176}" dt="2019-05-15T14:33:42.881" v="70"/>
          <ac:grpSpMkLst>
            <pc:docMk/>
            <pc:sldMk cId="3430251382" sldId="365"/>
            <ac:grpSpMk id="32" creationId="{4947A0F0-0E01-49F5-BC03-4963977430CB}"/>
          </ac:grpSpMkLst>
        </pc:grpChg>
        <pc:grpChg chg="add">
          <ac:chgData name="Ellan Winter" userId="9a80851c-dfd5-4a04-bafd-92bdf8926baa" providerId="ADAL" clId="{D085F7F5-7382-498C-8272-4EFB09CEF176}" dt="2019-05-15T15:20:21.631" v="1000"/>
          <ac:grpSpMkLst>
            <pc:docMk/>
            <pc:sldMk cId="3430251382" sldId="365"/>
            <ac:grpSpMk id="44" creationId="{FFB12D23-CACF-4A94-BEDB-E11A1150A530}"/>
          </ac:grpSpMkLst>
        </pc:grpChg>
        <pc:picChg chg="mod">
          <ac:chgData name="Ellan Winter" userId="9a80851c-dfd5-4a04-bafd-92bdf8926baa" providerId="ADAL" clId="{D085F7F5-7382-498C-8272-4EFB09CEF176}" dt="2019-05-15T14:33:27.830" v="67" actId="1076"/>
          <ac:picMkLst>
            <pc:docMk/>
            <pc:sldMk cId="3430251382" sldId="365"/>
            <ac:picMk id="8" creationId="{D9426B6B-94AA-4D9B-BC63-8F0BC9ED5115}"/>
          </ac:picMkLst>
        </pc:picChg>
      </pc:sldChg>
      <pc:sldChg chg="addSp delSp modSp">
        <pc:chgData name="Ellan Winter" userId="9a80851c-dfd5-4a04-bafd-92bdf8926baa" providerId="ADAL" clId="{D085F7F5-7382-498C-8272-4EFB09CEF176}" dt="2019-05-15T15:22:26.110" v="1021" actId="404"/>
        <pc:sldMkLst>
          <pc:docMk/>
          <pc:sldMk cId="1679622331" sldId="367"/>
        </pc:sldMkLst>
        <pc:spChg chg="mod">
          <ac:chgData name="Ellan Winter" userId="9a80851c-dfd5-4a04-bafd-92bdf8926baa" providerId="ADAL" clId="{D085F7F5-7382-498C-8272-4EFB09CEF176}" dt="2019-05-15T15:22:26.110" v="1021" actId="404"/>
          <ac:spMkLst>
            <pc:docMk/>
            <pc:sldMk cId="1679622331" sldId="367"/>
            <ac:spMk id="19" creationId="{5252A847-DE45-4FA3-A1F8-EEBEB845FF8E}"/>
          </ac:spMkLst>
        </pc:spChg>
        <pc:grpChg chg="add mod">
          <ac:chgData name="Ellan Winter" userId="9a80851c-dfd5-4a04-bafd-92bdf8926baa" providerId="ADAL" clId="{D085F7F5-7382-498C-8272-4EFB09CEF176}" dt="2019-05-15T15:20:30.392" v="1005" actId="1036"/>
          <ac:grpSpMkLst>
            <pc:docMk/>
            <pc:sldMk cId="1679622331" sldId="367"/>
            <ac:grpSpMk id="9" creationId="{2C6DCC88-A4F1-4FA6-A769-AD6CDDF601B3}"/>
          </ac:grpSpMkLst>
        </pc:grpChg>
        <pc:grpChg chg="del">
          <ac:chgData name="Ellan Winter" userId="9a80851c-dfd5-4a04-bafd-92bdf8926baa" providerId="ADAL" clId="{D085F7F5-7382-498C-8272-4EFB09CEF176}" dt="2019-05-15T15:11:42.981" v="905" actId="478"/>
          <ac:grpSpMkLst>
            <pc:docMk/>
            <pc:sldMk cId="1679622331" sldId="367"/>
            <ac:grpSpMk id="16" creationId="{B31300A9-E3C5-4701-8EF1-45ED088A04DD}"/>
          </ac:grpSpMkLst>
        </pc:grpChg>
        <pc:graphicFrameChg chg="mod modGraphic">
          <ac:chgData name="Ellan Winter" userId="9a80851c-dfd5-4a04-bafd-92bdf8926baa" providerId="ADAL" clId="{D085F7F5-7382-498C-8272-4EFB09CEF176}" dt="2019-05-15T14:41:25.823" v="261" actId="20577"/>
          <ac:graphicFrameMkLst>
            <pc:docMk/>
            <pc:sldMk cId="1679622331" sldId="367"/>
            <ac:graphicFrameMk id="21" creationId="{B58B1AD6-FAD0-4046-B7CC-6FE8D4B86FF1}"/>
          </ac:graphicFrameMkLst>
        </pc:graphicFrameChg>
      </pc:sldChg>
      <pc:sldChg chg="addSp delSp modSp">
        <pc:chgData name="Ellan Winter" userId="9a80851c-dfd5-4a04-bafd-92bdf8926baa" providerId="ADAL" clId="{D085F7F5-7382-498C-8272-4EFB09CEF176}" dt="2019-05-15T15:20:38.703" v="1009"/>
        <pc:sldMkLst>
          <pc:docMk/>
          <pc:sldMk cId="1129172865" sldId="371"/>
        </pc:sldMkLst>
        <pc:spChg chg="mod">
          <ac:chgData name="Ellan Winter" userId="9a80851c-dfd5-4a04-bafd-92bdf8926baa" providerId="ADAL" clId="{D085F7F5-7382-498C-8272-4EFB09CEF176}" dt="2019-05-15T14:43:02.472" v="289" actId="404"/>
          <ac:spMkLst>
            <pc:docMk/>
            <pc:sldMk cId="1129172865" sldId="371"/>
            <ac:spMk id="19" creationId="{5252A847-DE45-4FA3-A1F8-EEBEB845FF8E}"/>
          </ac:spMkLst>
        </pc:spChg>
        <pc:grpChg chg="add">
          <ac:chgData name="Ellan Winter" userId="9a80851c-dfd5-4a04-bafd-92bdf8926baa" providerId="ADAL" clId="{D085F7F5-7382-498C-8272-4EFB09CEF176}" dt="2019-05-15T15:20:38.703" v="1009"/>
          <ac:grpSpMkLst>
            <pc:docMk/>
            <pc:sldMk cId="1129172865" sldId="371"/>
            <ac:grpSpMk id="7" creationId="{AD49524E-B7F3-4847-8B38-02AB388B6BEE}"/>
          </ac:grpSpMkLst>
        </pc:grpChg>
        <pc:grpChg chg="del">
          <ac:chgData name="Ellan Winter" userId="9a80851c-dfd5-4a04-bafd-92bdf8926baa" providerId="ADAL" clId="{D085F7F5-7382-498C-8272-4EFB09CEF176}" dt="2019-05-15T15:05:07.064" v="848" actId="478"/>
          <ac:grpSpMkLst>
            <pc:docMk/>
            <pc:sldMk cId="1129172865" sldId="371"/>
            <ac:grpSpMk id="16" creationId="{B31300A9-E3C5-4701-8EF1-45ED088A04DD}"/>
          </ac:grpSpMkLst>
        </pc:grpChg>
      </pc:sldChg>
      <pc:sldChg chg="addSp delSp modSp">
        <pc:chgData name="Ellan Winter" userId="9a80851c-dfd5-4a04-bafd-92bdf8926baa" providerId="ADAL" clId="{D085F7F5-7382-498C-8272-4EFB09CEF176}" dt="2019-05-15T15:23:04.012" v="1024" actId="404"/>
        <pc:sldMkLst>
          <pc:docMk/>
          <pc:sldMk cId="2703183939" sldId="374"/>
        </pc:sldMkLst>
        <pc:spChg chg="mod">
          <ac:chgData name="Ellan Winter" userId="9a80851c-dfd5-4a04-bafd-92bdf8926baa" providerId="ADAL" clId="{D085F7F5-7382-498C-8272-4EFB09CEF176}" dt="2019-05-15T15:23:04.012" v="1024" actId="404"/>
          <ac:spMkLst>
            <pc:docMk/>
            <pc:sldMk cId="2703183939" sldId="374"/>
            <ac:spMk id="19" creationId="{5252A847-DE45-4FA3-A1F8-EEBEB845FF8E}"/>
          </ac:spMkLst>
        </pc:spChg>
        <pc:grpChg chg="add">
          <ac:chgData name="Ellan Winter" userId="9a80851c-dfd5-4a04-bafd-92bdf8926baa" providerId="ADAL" clId="{D085F7F5-7382-498C-8272-4EFB09CEF176}" dt="2019-05-15T15:20:45.152" v="1012"/>
          <ac:grpSpMkLst>
            <pc:docMk/>
            <pc:sldMk cId="2703183939" sldId="374"/>
            <ac:grpSpMk id="7" creationId="{1DEA56EA-BA0D-4246-AC4B-2E9C60A1B50D}"/>
          </ac:grpSpMkLst>
        </pc:grpChg>
        <pc:grpChg chg="del">
          <ac:chgData name="Ellan Winter" userId="9a80851c-dfd5-4a04-bafd-92bdf8926baa" providerId="ADAL" clId="{D085F7F5-7382-498C-8272-4EFB09CEF176}" dt="2019-05-15T15:04:58.753" v="845" actId="478"/>
          <ac:grpSpMkLst>
            <pc:docMk/>
            <pc:sldMk cId="2703183939" sldId="374"/>
            <ac:grpSpMk id="16" creationId="{B31300A9-E3C5-4701-8EF1-45ED088A04DD}"/>
          </ac:grpSpMkLst>
        </pc:grpChg>
      </pc:sldChg>
      <pc:sldChg chg="addSp delSp modSp">
        <pc:chgData name="Ellan Winter" userId="9a80851c-dfd5-4a04-bafd-92bdf8926baa" providerId="ADAL" clId="{D085F7F5-7382-498C-8272-4EFB09CEF176}" dt="2019-05-15T15:23:30.856" v="1026" actId="20577"/>
        <pc:sldMkLst>
          <pc:docMk/>
          <pc:sldMk cId="3425273709" sldId="377"/>
        </pc:sldMkLst>
        <pc:spChg chg="mod">
          <ac:chgData name="Ellan Winter" userId="9a80851c-dfd5-4a04-bafd-92bdf8926baa" providerId="ADAL" clId="{D085F7F5-7382-498C-8272-4EFB09CEF176}" dt="2019-05-15T15:23:30.856" v="1026" actId="20577"/>
          <ac:spMkLst>
            <pc:docMk/>
            <pc:sldMk cId="3425273709" sldId="377"/>
            <ac:spMk id="19" creationId="{5252A847-DE45-4FA3-A1F8-EEBEB845FF8E}"/>
          </ac:spMkLst>
        </pc:spChg>
        <pc:grpChg chg="add">
          <ac:chgData name="Ellan Winter" userId="9a80851c-dfd5-4a04-bafd-92bdf8926baa" providerId="ADAL" clId="{D085F7F5-7382-498C-8272-4EFB09CEF176}" dt="2019-05-15T15:20:51.459" v="1015"/>
          <ac:grpSpMkLst>
            <pc:docMk/>
            <pc:sldMk cId="3425273709" sldId="377"/>
            <ac:grpSpMk id="7" creationId="{B7660017-94BB-449F-89CD-BFEE8840BB3F}"/>
          </ac:grpSpMkLst>
        </pc:grpChg>
        <pc:grpChg chg="del">
          <ac:chgData name="Ellan Winter" userId="9a80851c-dfd5-4a04-bafd-92bdf8926baa" providerId="ADAL" clId="{D085F7F5-7382-498C-8272-4EFB09CEF176}" dt="2019-05-15T15:04:46.487" v="842" actId="478"/>
          <ac:grpSpMkLst>
            <pc:docMk/>
            <pc:sldMk cId="3425273709" sldId="377"/>
            <ac:grpSpMk id="16" creationId="{B31300A9-E3C5-4701-8EF1-45ED088A04DD}"/>
          </ac:grpSpMkLst>
        </pc:grpChg>
      </pc:sldChg>
      <pc:sldChg chg="addSp delSp modSp">
        <pc:chgData name="Ellan Winter" userId="9a80851c-dfd5-4a04-bafd-92bdf8926baa" providerId="ADAL" clId="{D085F7F5-7382-498C-8272-4EFB09CEF176}" dt="2019-05-15T15:20:53.624" v="1016"/>
        <pc:sldMkLst>
          <pc:docMk/>
          <pc:sldMk cId="4007982782" sldId="378"/>
        </pc:sldMkLst>
        <pc:spChg chg="mod">
          <ac:chgData name="Ellan Winter" userId="9a80851c-dfd5-4a04-bafd-92bdf8926baa" providerId="ADAL" clId="{D085F7F5-7382-498C-8272-4EFB09CEF176}" dt="2019-05-15T14:56:51.564" v="654" actId="20577"/>
          <ac:spMkLst>
            <pc:docMk/>
            <pc:sldMk cId="4007982782" sldId="378"/>
            <ac:spMk id="19" creationId="{5252A847-DE45-4FA3-A1F8-EEBEB845FF8E}"/>
          </ac:spMkLst>
        </pc:spChg>
        <pc:grpChg chg="add">
          <ac:chgData name="Ellan Winter" userId="9a80851c-dfd5-4a04-bafd-92bdf8926baa" providerId="ADAL" clId="{D085F7F5-7382-498C-8272-4EFB09CEF176}" dt="2019-05-15T15:20:53.624" v="1016"/>
          <ac:grpSpMkLst>
            <pc:docMk/>
            <pc:sldMk cId="4007982782" sldId="378"/>
            <ac:grpSpMk id="7" creationId="{D982C9BE-45BB-4BD6-854B-03DB816496C5}"/>
          </ac:grpSpMkLst>
        </pc:grpChg>
        <pc:grpChg chg="del">
          <ac:chgData name="Ellan Winter" userId="9a80851c-dfd5-4a04-bafd-92bdf8926baa" providerId="ADAL" clId="{D085F7F5-7382-498C-8272-4EFB09CEF176}" dt="2019-05-15T15:04:40.492" v="841" actId="478"/>
          <ac:grpSpMkLst>
            <pc:docMk/>
            <pc:sldMk cId="4007982782" sldId="378"/>
            <ac:grpSpMk id="16" creationId="{B31300A9-E3C5-4701-8EF1-45ED088A04DD}"/>
          </ac:grpSpMkLst>
        </pc:grpChg>
      </pc:sldChg>
      <pc:sldChg chg="addSp delSp modSp">
        <pc:chgData name="Ellan Winter" userId="9a80851c-dfd5-4a04-bafd-92bdf8926baa" providerId="ADAL" clId="{D085F7F5-7382-498C-8272-4EFB09CEF176}" dt="2019-05-15T15:20:55.682" v="1017"/>
        <pc:sldMkLst>
          <pc:docMk/>
          <pc:sldMk cId="855522757" sldId="379"/>
        </pc:sldMkLst>
        <pc:spChg chg="add del mod">
          <ac:chgData name="Ellan Winter" userId="9a80851c-dfd5-4a04-bafd-92bdf8926baa" providerId="ADAL" clId="{D085F7F5-7382-498C-8272-4EFB09CEF176}" dt="2019-05-15T15:00:20.834" v="717" actId="478"/>
          <ac:spMkLst>
            <pc:docMk/>
            <pc:sldMk cId="855522757" sldId="379"/>
            <ac:spMk id="9" creationId="{39B19258-82CB-46BD-A69B-FFDDC12ADEDE}"/>
          </ac:spMkLst>
        </pc:spChg>
        <pc:spChg chg="add del mod">
          <ac:chgData name="Ellan Winter" userId="9a80851c-dfd5-4a04-bafd-92bdf8926baa" providerId="ADAL" clId="{D085F7F5-7382-498C-8272-4EFB09CEF176}" dt="2019-05-15T15:00:20.834" v="717" actId="478"/>
          <ac:spMkLst>
            <pc:docMk/>
            <pc:sldMk cId="855522757" sldId="379"/>
            <ac:spMk id="10" creationId="{3A74060B-2C54-4586-ACDE-E6FCEFBB3BF1}"/>
          </ac:spMkLst>
        </pc:spChg>
        <pc:spChg chg="add del mod">
          <ac:chgData name="Ellan Winter" userId="9a80851c-dfd5-4a04-bafd-92bdf8926baa" providerId="ADAL" clId="{D085F7F5-7382-498C-8272-4EFB09CEF176}" dt="2019-05-15T15:00:20.834" v="717" actId="478"/>
          <ac:spMkLst>
            <pc:docMk/>
            <pc:sldMk cId="855522757" sldId="379"/>
            <ac:spMk id="11" creationId="{EF90F599-A256-4988-81A1-2A995E8F7612}"/>
          </ac:spMkLst>
        </pc:spChg>
        <pc:spChg chg="mod">
          <ac:chgData name="Ellan Winter" userId="9a80851c-dfd5-4a04-bafd-92bdf8926baa" providerId="ADAL" clId="{D085F7F5-7382-498C-8272-4EFB09CEF176}" dt="2019-05-15T15:02:20.942" v="799" actId="20577"/>
          <ac:spMkLst>
            <pc:docMk/>
            <pc:sldMk cId="855522757" sldId="379"/>
            <ac:spMk id="19" creationId="{5252A847-DE45-4FA3-A1F8-EEBEB845FF8E}"/>
          </ac:spMkLst>
        </pc:spChg>
        <pc:grpChg chg="add">
          <ac:chgData name="Ellan Winter" userId="9a80851c-dfd5-4a04-bafd-92bdf8926baa" providerId="ADAL" clId="{D085F7F5-7382-498C-8272-4EFB09CEF176}" dt="2019-05-15T15:20:55.682" v="1017"/>
          <ac:grpSpMkLst>
            <pc:docMk/>
            <pc:sldMk cId="855522757" sldId="379"/>
            <ac:grpSpMk id="13" creationId="{9B1AAD1C-7AB1-4996-8968-ED64F2B0F49E}"/>
          </ac:grpSpMkLst>
        </pc:grpChg>
        <pc:grpChg chg="del">
          <ac:chgData name="Ellan Winter" userId="9a80851c-dfd5-4a04-bafd-92bdf8926baa" providerId="ADAL" clId="{D085F7F5-7382-498C-8272-4EFB09CEF176}" dt="2019-05-15T15:04:37.470" v="840" actId="478"/>
          <ac:grpSpMkLst>
            <pc:docMk/>
            <pc:sldMk cId="855522757" sldId="379"/>
            <ac:grpSpMk id="16" creationId="{B31300A9-E3C5-4701-8EF1-45ED088A04DD}"/>
          </ac:grpSpMkLst>
        </pc:grpChg>
        <pc:graphicFrameChg chg="mod modGraphic">
          <ac:chgData name="Ellan Winter" userId="9a80851c-dfd5-4a04-bafd-92bdf8926baa" providerId="ADAL" clId="{D085F7F5-7382-498C-8272-4EFB09CEF176}" dt="2019-05-15T15:02:08.077" v="777" actId="20577"/>
          <ac:graphicFrameMkLst>
            <pc:docMk/>
            <pc:sldMk cId="855522757" sldId="379"/>
            <ac:graphicFrameMk id="12" creationId="{C98DAEBD-FA51-4516-B1D9-F5FF1F4FA66E}"/>
          </ac:graphicFrameMkLst>
        </pc:graphicFrameChg>
      </pc:sldChg>
      <pc:sldChg chg="addSp delSp modSp add ord">
        <pc:chgData name="Ellan Winter" userId="9a80851c-dfd5-4a04-bafd-92bdf8926baa" providerId="ADAL" clId="{D085F7F5-7382-498C-8272-4EFB09CEF176}" dt="2019-05-20T07:43:25.434" v="1033" actId="20577"/>
        <pc:sldMkLst>
          <pc:docMk/>
          <pc:sldMk cId="2049211611" sldId="385"/>
        </pc:sldMkLst>
        <pc:spChg chg="add del mod">
          <ac:chgData name="Ellan Winter" userId="9a80851c-dfd5-4a04-bafd-92bdf8926baa" providerId="ADAL" clId="{D085F7F5-7382-498C-8272-4EFB09CEF176}" dt="2019-05-15T14:28:05.222" v="12" actId="1035"/>
          <ac:spMkLst>
            <pc:docMk/>
            <pc:sldMk cId="2049211611" sldId="385"/>
            <ac:spMk id="6" creationId="{E217BAE8-149C-45AB-9D28-3D61A5358F9F}"/>
          </ac:spMkLst>
        </pc:spChg>
        <pc:spChg chg="del">
          <ac:chgData name="Ellan Winter" userId="9a80851c-dfd5-4a04-bafd-92bdf8926baa" providerId="ADAL" clId="{D085F7F5-7382-498C-8272-4EFB09CEF176}" dt="2019-05-20T07:43:15.112" v="1028" actId="478"/>
          <ac:spMkLst>
            <pc:docMk/>
            <pc:sldMk cId="2049211611" sldId="385"/>
            <ac:spMk id="7" creationId="{277FDC6C-B99A-4ED8-B341-A52126824B67}"/>
          </ac:spMkLst>
        </pc:spChg>
        <pc:spChg chg="mod">
          <ac:chgData name="Ellan Winter" userId="9a80851c-dfd5-4a04-bafd-92bdf8926baa" providerId="ADAL" clId="{D085F7F5-7382-498C-8272-4EFB09CEF176}" dt="2019-05-20T07:43:25.434" v="1033" actId="20577"/>
          <ac:spMkLst>
            <pc:docMk/>
            <pc:sldMk cId="2049211611" sldId="385"/>
            <ac:spMk id="11" creationId="{E85CB3E0-DA2D-4319-A44A-24871FA699C0}"/>
          </ac:spMkLst>
        </pc:spChg>
        <pc:grpChg chg="add">
          <ac:chgData name="Ellan Winter" userId="9a80851c-dfd5-4a04-bafd-92bdf8926baa" providerId="ADAL" clId="{D085F7F5-7382-498C-8272-4EFB09CEF176}" dt="2019-05-20T07:43:16.347" v="1029"/>
          <ac:grpSpMkLst>
            <pc:docMk/>
            <pc:sldMk cId="2049211611" sldId="385"/>
            <ac:grpSpMk id="10" creationId="{C3A98F43-A60F-4491-94A6-4883B4942D9A}"/>
          </ac:grpSpMkLst>
        </pc:grpChg>
        <pc:picChg chg="mod">
          <ac:chgData name="Ellan Winter" userId="9a80851c-dfd5-4a04-bafd-92bdf8926baa" providerId="ADAL" clId="{D085F7F5-7382-498C-8272-4EFB09CEF176}" dt="2019-05-15T14:28:11.606" v="13" actId="1035"/>
          <ac:picMkLst>
            <pc:docMk/>
            <pc:sldMk cId="2049211611" sldId="385"/>
            <ac:picMk id="8" creationId="{D9426B6B-94AA-4D9B-BC63-8F0BC9ED5115}"/>
          </ac:picMkLst>
        </pc:picChg>
        <pc:picChg chg="add del">
          <ac:chgData name="Ellan Winter" userId="9a80851c-dfd5-4a04-bafd-92bdf8926baa" providerId="ADAL" clId="{D085F7F5-7382-498C-8272-4EFB09CEF176}" dt="2019-05-15T14:27:53.988" v="9" actId="478"/>
          <ac:picMkLst>
            <pc:docMk/>
            <pc:sldMk cId="2049211611" sldId="385"/>
            <ac:picMk id="9" creationId="{BE10E778-FB36-475C-BE47-58C3ADAC705E}"/>
          </ac:picMkLst>
        </pc:picChg>
        <pc:picChg chg="del">
          <ac:chgData name="Ellan Winter" userId="9a80851c-dfd5-4a04-bafd-92bdf8926baa" providerId="ADAL" clId="{D085F7F5-7382-498C-8272-4EFB09CEF176}" dt="2019-05-20T07:43:12.835" v="1027" actId="478"/>
          <ac:picMkLst>
            <pc:docMk/>
            <pc:sldMk cId="2049211611" sldId="385"/>
            <ac:picMk id="18" creationId="{AF62330C-AB9B-43BE-82E4-98A7F5B9D6D1}"/>
          </ac:picMkLst>
        </pc:picChg>
      </pc:sldChg>
      <pc:sldChg chg="addSp delSp modSp add">
        <pc:chgData name="Ellan Winter" userId="9a80851c-dfd5-4a04-bafd-92bdf8926baa" providerId="ADAL" clId="{D085F7F5-7382-498C-8272-4EFB09CEF176}" dt="2019-05-15T15:22:33.816" v="1022" actId="404"/>
        <pc:sldMkLst>
          <pc:docMk/>
          <pc:sldMk cId="462798498" sldId="386"/>
        </pc:sldMkLst>
        <pc:spChg chg="mod">
          <ac:chgData name="Ellan Winter" userId="9a80851c-dfd5-4a04-bafd-92bdf8926baa" providerId="ADAL" clId="{D085F7F5-7382-498C-8272-4EFB09CEF176}" dt="2019-05-15T15:22:33.816" v="1022" actId="404"/>
          <ac:spMkLst>
            <pc:docMk/>
            <pc:sldMk cId="462798498" sldId="386"/>
            <ac:spMk id="19" creationId="{5252A847-DE45-4FA3-A1F8-EEBEB845FF8E}"/>
          </ac:spMkLst>
        </pc:spChg>
        <pc:grpChg chg="add">
          <ac:chgData name="Ellan Winter" userId="9a80851c-dfd5-4a04-bafd-92bdf8926baa" providerId="ADAL" clId="{D085F7F5-7382-498C-8272-4EFB09CEF176}" dt="2019-05-15T15:20:32.348" v="1006"/>
          <ac:grpSpMkLst>
            <pc:docMk/>
            <pc:sldMk cId="462798498" sldId="386"/>
            <ac:grpSpMk id="9" creationId="{53F68199-BBA2-4387-86A2-CB347FCE1678}"/>
          </ac:grpSpMkLst>
        </pc:grpChg>
        <pc:grpChg chg="del">
          <ac:chgData name="Ellan Winter" userId="9a80851c-dfd5-4a04-bafd-92bdf8926baa" providerId="ADAL" clId="{D085F7F5-7382-498C-8272-4EFB09CEF176}" dt="2019-05-15T15:11:40.488" v="904" actId="478"/>
          <ac:grpSpMkLst>
            <pc:docMk/>
            <pc:sldMk cId="462798498" sldId="386"/>
            <ac:grpSpMk id="16" creationId="{B31300A9-E3C5-4701-8EF1-45ED088A04DD}"/>
          </ac:grpSpMkLst>
        </pc:grpChg>
        <pc:graphicFrameChg chg="mod modGraphic">
          <ac:chgData name="Ellan Winter" userId="9a80851c-dfd5-4a04-bafd-92bdf8926baa" providerId="ADAL" clId="{D085F7F5-7382-498C-8272-4EFB09CEF176}" dt="2019-05-15T14:41:09.774" v="251" actId="1036"/>
          <ac:graphicFrameMkLst>
            <pc:docMk/>
            <pc:sldMk cId="462798498" sldId="386"/>
            <ac:graphicFrameMk id="21" creationId="{B58B1AD6-FAD0-4046-B7CC-6FE8D4B86FF1}"/>
          </ac:graphicFrameMkLst>
        </pc:graphicFrameChg>
      </pc:sldChg>
      <pc:sldChg chg="addSp delSp modSp add">
        <pc:chgData name="Ellan Winter" userId="9a80851c-dfd5-4a04-bafd-92bdf8926baa" providerId="ADAL" clId="{D085F7F5-7382-498C-8272-4EFB09CEF176}" dt="2019-05-15T15:20:40.732" v="1010"/>
        <pc:sldMkLst>
          <pc:docMk/>
          <pc:sldMk cId="2014097016" sldId="387"/>
        </pc:sldMkLst>
        <pc:spChg chg="mod">
          <ac:chgData name="Ellan Winter" userId="9a80851c-dfd5-4a04-bafd-92bdf8926baa" providerId="ADAL" clId="{D085F7F5-7382-498C-8272-4EFB09CEF176}" dt="2019-05-15T14:43:32.224" v="297" actId="20577"/>
          <ac:spMkLst>
            <pc:docMk/>
            <pc:sldMk cId="2014097016" sldId="387"/>
            <ac:spMk id="19" creationId="{5252A847-DE45-4FA3-A1F8-EEBEB845FF8E}"/>
          </ac:spMkLst>
        </pc:spChg>
        <pc:grpChg chg="add">
          <ac:chgData name="Ellan Winter" userId="9a80851c-dfd5-4a04-bafd-92bdf8926baa" providerId="ADAL" clId="{D085F7F5-7382-498C-8272-4EFB09CEF176}" dt="2019-05-15T15:20:40.732" v="1010"/>
          <ac:grpSpMkLst>
            <pc:docMk/>
            <pc:sldMk cId="2014097016" sldId="387"/>
            <ac:grpSpMk id="7" creationId="{CC1B041D-71C7-4090-ABEF-E981C8EF7564}"/>
          </ac:grpSpMkLst>
        </pc:grpChg>
        <pc:grpChg chg="del">
          <ac:chgData name="Ellan Winter" userId="9a80851c-dfd5-4a04-bafd-92bdf8926baa" providerId="ADAL" clId="{D085F7F5-7382-498C-8272-4EFB09CEF176}" dt="2019-05-15T15:05:03.215" v="847" actId="478"/>
          <ac:grpSpMkLst>
            <pc:docMk/>
            <pc:sldMk cId="2014097016" sldId="387"/>
            <ac:grpSpMk id="16" creationId="{B31300A9-E3C5-4701-8EF1-45ED088A04DD}"/>
          </ac:grpSpMkLst>
        </pc:grpChg>
      </pc:sldChg>
      <pc:sldChg chg="addSp delSp modSp add ord">
        <pc:chgData name="Ellan Winter" userId="9a80851c-dfd5-4a04-bafd-92bdf8926baa" providerId="ADAL" clId="{D085F7F5-7382-498C-8272-4EFB09CEF176}" dt="2019-05-15T15:22:53.973" v="1023" actId="404"/>
        <pc:sldMkLst>
          <pc:docMk/>
          <pc:sldMk cId="646593205" sldId="388"/>
        </pc:sldMkLst>
        <pc:spChg chg="mod">
          <ac:chgData name="Ellan Winter" userId="9a80851c-dfd5-4a04-bafd-92bdf8926baa" providerId="ADAL" clId="{D085F7F5-7382-498C-8272-4EFB09CEF176}" dt="2019-05-15T15:22:53.973" v="1023" actId="404"/>
          <ac:spMkLst>
            <pc:docMk/>
            <pc:sldMk cId="646593205" sldId="388"/>
            <ac:spMk id="19" creationId="{5252A847-DE45-4FA3-A1F8-EEBEB845FF8E}"/>
          </ac:spMkLst>
        </pc:spChg>
        <pc:grpChg chg="add">
          <ac:chgData name="Ellan Winter" userId="9a80851c-dfd5-4a04-bafd-92bdf8926baa" providerId="ADAL" clId="{D085F7F5-7382-498C-8272-4EFB09CEF176}" dt="2019-05-15T15:20:42.819" v="1011"/>
          <ac:grpSpMkLst>
            <pc:docMk/>
            <pc:sldMk cId="646593205" sldId="388"/>
            <ac:grpSpMk id="7" creationId="{E1BD4C4D-92B9-41BC-8C15-57CF577D6167}"/>
          </ac:grpSpMkLst>
        </pc:grpChg>
        <pc:grpChg chg="del">
          <ac:chgData name="Ellan Winter" userId="9a80851c-dfd5-4a04-bafd-92bdf8926baa" providerId="ADAL" clId="{D085F7F5-7382-498C-8272-4EFB09CEF176}" dt="2019-05-15T15:05:01.145" v="846" actId="478"/>
          <ac:grpSpMkLst>
            <pc:docMk/>
            <pc:sldMk cId="646593205" sldId="388"/>
            <ac:grpSpMk id="16" creationId="{B31300A9-E3C5-4701-8EF1-45ED088A04DD}"/>
          </ac:grpSpMkLst>
        </pc:grpChg>
      </pc:sldChg>
      <pc:sldChg chg="addSp delSp modSp add">
        <pc:chgData name="Ellan Winter" userId="9a80851c-dfd5-4a04-bafd-92bdf8926baa" providerId="ADAL" clId="{D085F7F5-7382-498C-8272-4EFB09CEF176}" dt="2019-05-15T15:20:49.239" v="1014"/>
        <pc:sldMkLst>
          <pc:docMk/>
          <pc:sldMk cId="3832697180" sldId="389"/>
        </pc:sldMkLst>
        <pc:spChg chg="mod">
          <ac:chgData name="Ellan Winter" userId="9a80851c-dfd5-4a04-bafd-92bdf8926baa" providerId="ADAL" clId="{D085F7F5-7382-498C-8272-4EFB09CEF176}" dt="2019-05-15T14:48:08.603" v="358" actId="2711"/>
          <ac:spMkLst>
            <pc:docMk/>
            <pc:sldMk cId="3832697180" sldId="389"/>
            <ac:spMk id="19" creationId="{5252A847-DE45-4FA3-A1F8-EEBEB845FF8E}"/>
          </ac:spMkLst>
        </pc:spChg>
        <pc:grpChg chg="add">
          <ac:chgData name="Ellan Winter" userId="9a80851c-dfd5-4a04-bafd-92bdf8926baa" providerId="ADAL" clId="{D085F7F5-7382-498C-8272-4EFB09CEF176}" dt="2019-05-15T15:20:49.239" v="1014"/>
          <ac:grpSpMkLst>
            <pc:docMk/>
            <pc:sldMk cId="3832697180" sldId="389"/>
            <ac:grpSpMk id="12" creationId="{2083FF37-57AB-4BC0-A387-7E7F3B587A91}"/>
          </ac:grpSpMkLst>
        </pc:grpChg>
        <pc:grpChg chg="del">
          <ac:chgData name="Ellan Winter" userId="9a80851c-dfd5-4a04-bafd-92bdf8926baa" providerId="ADAL" clId="{D085F7F5-7382-498C-8272-4EFB09CEF176}" dt="2019-05-15T15:04:53.334" v="843" actId="478"/>
          <ac:grpSpMkLst>
            <pc:docMk/>
            <pc:sldMk cId="3832697180" sldId="389"/>
            <ac:grpSpMk id="16" creationId="{B31300A9-E3C5-4701-8EF1-45ED088A04DD}"/>
          </ac:grpSpMkLst>
        </pc:grpChg>
      </pc:sldChg>
      <pc:sldChg chg="addSp delSp modSp add">
        <pc:chgData name="Ellan Winter" userId="9a80851c-dfd5-4a04-bafd-92bdf8926baa" providerId="ADAL" clId="{D085F7F5-7382-498C-8272-4EFB09CEF176}" dt="2019-05-15T15:20:57.767" v="1018"/>
        <pc:sldMkLst>
          <pc:docMk/>
          <pc:sldMk cId="2193859817" sldId="391"/>
        </pc:sldMkLst>
        <pc:spChg chg="add del">
          <ac:chgData name="Ellan Winter" userId="9a80851c-dfd5-4a04-bafd-92bdf8926baa" providerId="ADAL" clId="{D085F7F5-7382-498C-8272-4EFB09CEF176}" dt="2019-05-15T15:04:04.722" v="836"/>
          <ac:spMkLst>
            <pc:docMk/>
            <pc:sldMk cId="2193859817" sldId="391"/>
            <ac:spMk id="2" creationId="{6E3ECEBC-D72F-4618-B1D3-999805C6EB86}"/>
          </ac:spMkLst>
        </pc:spChg>
        <pc:spChg chg="add mod">
          <ac:chgData name="Ellan Winter" userId="9a80851c-dfd5-4a04-bafd-92bdf8926baa" providerId="ADAL" clId="{D085F7F5-7382-498C-8272-4EFB09CEF176}" dt="2019-05-15T15:02:43.700" v="815" actId="1036"/>
          <ac:spMkLst>
            <pc:docMk/>
            <pc:sldMk cId="2193859817" sldId="391"/>
            <ac:spMk id="9" creationId="{4E334711-351D-4DBA-8F2F-D8B6624638A9}"/>
          </ac:spMkLst>
        </pc:spChg>
        <pc:spChg chg="add mod">
          <ac:chgData name="Ellan Winter" userId="9a80851c-dfd5-4a04-bafd-92bdf8926baa" providerId="ADAL" clId="{D085F7F5-7382-498C-8272-4EFB09CEF176}" dt="2019-05-15T15:02:54.494" v="834" actId="1038"/>
          <ac:spMkLst>
            <pc:docMk/>
            <pc:sldMk cId="2193859817" sldId="391"/>
            <ac:spMk id="10" creationId="{E36F51CD-FA23-454F-A884-0B53D7280D8A}"/>
          </ac:spMkLst>
        </pc:spChg>
        <pc:spChg chg="mod">
          <ac:chgData name="Ellan Winter" userId="9a80851c-dfd5-4a04-bafd-92bdf8926baa" providerId="ADAL" clId="{D085F7F5-7382-498C-8272-4EFB09CEF176}" dt="2019-05-15T15:04:08.082" v="838" actId="20577"/>
          <ac:spMkLst>
            <pc:docMk/>
            <pc:sldMk cId="2193859817" sldId="391"/>
            <ac:spMk id="19" creationId="{5252A847-DE45-4FA3-A1F8-EEBEB845FF8E}"/>
          </ac:spMkLst>
        </pc:spChg>
        <pc:grpChg chg="add">
          <ac:chgData name="Ellan Winter" userId="9a80851c-dfd5-4a04-bafd-92bdf8926baa" providerId="ADAL" clId="{D085F7F5-7382-498C-8272-4EFB09CEF176}" dt="2019-05-15T15:20:57.767" v="1018"/>
          <ac:grpSpMkLst>
            <pc:docMk/>
            <pc:sldMk cId="2193859817" sldId="391"/>
            <ac:grpSpMk id="11" creationId="{DCBA3847-7D52-44EF-A05F-0CF7DAE06283}"/>
          </ac:grpSpMkLst>
        </pc:grpChg>
        <pc:grpChg chg="del">
          <ac:chgData name="Ellan Winter" userId="9a80851c-dfd5-4a04-bafd-92bdf8926baa" providerId="ADAL" clId="{D085F7F5-7382-498C-8272-4EFB09CEF176}" dt="2019-05-15T15:04:30.892" v="839" actId="478"/>
          <ac:grpSpMkLst>
            <pc:docMk/>
            <pc:sldMk cId="2193859817" sldId="391"/>
            <ac:grpSpMk id="16" creationId="{B31300A9-E3C5-4701-8EF1-45ED088A04DD}"/>
          </ac:grpSpMkLst>
        </pc:grpChg>
      </pc:sldChg>
      <pc:sldChg chg="addSp delSp modSp add ord">
        <pc:chgData name="Ellan Winter" userId="9a80851c-dfd5-4a04-bafd-92bdf8926baa" providerId="ADAL" clId="{D085F7F5-7382-498C-8272-4EFB09CEF176}" dt="2019-05-15T15:20:34.742" v="1007"/>
        <pc:sldMkLst>
          <pc:docMk/>
          <pc:sldMk cId="2317467377" sldId="392"/>
        </pc:sldMkLst>
        <pc:spChg chg="add del">
          <ac:chgData name="Ellan Winter" userId="9a80851c-dfd5-4a04-bafd-92bdf8926baa" providerId="ADAL" clId="{D085F7F5-7382-498C-8272-4EFB09CEF176}" dt="2019-05-15T15:07:45.976" v="859"/>
          <ac:spMkLst>
            <pc:docMk/>
            <pc:sldMk cId="2317467377" sldId="392"/>
            <ac:spMk id="4" creationId="{165FBBC3-4F57-443C-A42F-2E13526EBCD7}"/>
          </ac:spMkLst>
        </pc:spChg>
        <pc:spChg chg="add del mod">
          <ac:chgData name="Ellan Winter" userId="9a80851c-dfd5-4a04-bafd-92bdf8926baa" providerId="ADAL" clId="{D085F7F5-7382-498C-8272-4EFB09CEF176}" dt="2019-05-15T15:10:23.731" v="891" actId="11529"/>
          <ac:spMkLst>
            <pc:docMk/>
            <pc:sldMk cId="2317467377" sldId="392"/>
            <ac:spMk id="14" creationId="{49926797-D3CD-4805-9B5E-F92B3CCD3B86}"/>
          </ac:spMkLst>
        </pc:spChg>
        <pc:spChg chg="add del mod">
          <ac:chgData name="Ellan Winter" userId="9a80851c-dfd5-4a04-bafd-92bdf8926baa" providerId="ADAL" clId="{D085F7F5-7382-498C-8272-4EFB09CEF176}" dt="2019-05-15T15:11:23.031" v="901"/>
          <ac:spMkLst>
            <pc:docMk/>
            <pc:sldMk cId="2317467377" sldId="392"/>
            <ac:spMk id="15" creationId="{0B3BAE32-3D8B-4466-BB50-AC022E426BB1}"/>
          </ac:spMkLst>
        </pc:spChg>
        <pc:spChg chg="add del mod">
          <ac:chgData name="Ellan Winter" userId="9a80851c-dfd5-4a04-bafd-92bdf8926baa" providerId="ADAL" clId="{D085F7F5-7382-498C-8272-4EFB09CEF176}" dt="2019-05-15T15:08:27.100" v="867" actId="6549"/>
          <ac:spMkLst>
            <pc:docMk/>
            <pc:sldMk cId="2317467377" sldId="392"/>
            <ac:spMk id="19" creationId="{5252A847-DE45-4FA3-A1F8-EEBEB845FF8E}"/>
          </ac:spMkLst>
        </pc:spChg>
        <pc:grpChg chg="add del mod">
          <ac:chgData name="Ellan Winter" userId="9a80851c-dfd5-4a04-bafd-92bdf8926baa" providerId="ADAL" clId="{D085F7F5-7382-498C-8272-4EFB09CEF176}" dt="2019-05-15T15:11:23.031" v="901"/>
          <ac:grpSpMkLst>
            <pc:docMk/>
            <pc:sldMk cId="2317467377" sldId="392"/>
            <ac:grpSpMk id="16" creationId="{359D9D54-08A0-4EC6-A812-2DC86685A2A5}"/>
          </ac:grpSpMkLst>
        </pc:grpChg>
        <pc:grpChg chg="add">
          <ac:chgData name="Ellan Winter" userId="9a80851c-dfd5-4a04-bafd-92bdf8926baa" providerId="ADAL" clId="{D085F7F5-7382-498C-8272-4EFB09CEF176}" dt="2019-05-15T15:20:34.742" v="1007"/>
          <ac:grpSpMkLst>
            <pc:docMk/>
            <pc:sldMk cId="2317467377" sldId="392"/>
            <ac:grpSpMk id="18" creationId="{23EF3CB1-BEE4-4D83-90CA-C84134A8634B}"/>
          </ac:grpSpMkLst>
        </pc:grpChg>
        <pc:picChg chg="add mod">
          <ac:chgData name="Ellan Winter" userId="9a80851c-dfd5-4a04-bafd-92bdf8926baa" providerId="ADAL" clId="{D085F7F5-7382-498C-8272-4EFB09CEF176}" dt="2019-05-15T15:11:23.031" v="901"/>
          <ac:picMkLst>
            <pc:docMk/>
            <pc:sldMk cId="2317467377" sldId="392"/>
            <ac:picMk id="3" creationId="{675B5430-91C2-4E26-8937-A6B71A69AC0E}"/>
          </ac:picMkLst>
        </pc:picChg>
        <pc:cxnChg chg="add del mod">
          <ac:chgData name="Ellan Winter" userId="9a80851c-dfd5-4a04-bafd-92bdf8926baa" providerId="ADAL" clId="{D085F7F5-7382-498C-8272-4EFB09CEF176}" dt="2019-05-15T15:11:23.031" v="901"/>
          <ac:cxnSpMkLst>
            <pc:docMk/>
            <pc:sldMk cId="2317467377" sldId="392"/>
            <ac:cxnSpMk id="7" creationId="{845BA9BC-55FF-46B6-B7C4-1E9C53512F4B}"/>
          </ac:cxnSpMkLst>
        </pc:cxnChg>
        <pc:cxnChg chg="add del mod">
          <ac:chgData name="Ellan Winter" userId="9a80851c-dfd5-4a04-bafd-92bdf8926baa" providerId="ADAL" clId="{D085F7F5-7382-498C-8272-4EFB09CEF176}" dt="2019-05-15T15:11:23.031" v="901"/>
          <ac:cxnSpMkLst>
            <pc:docMk/>
            <pc:sldMk cId="2317467377" sldId="392"/>
            <ac:cxnSpMk id="9" creationId="{0C1FDD94-80EC-488F-B38D-DDCA031673B8}"/>
          </ac:cxnSpMkLst>
        </pc:cxnChg>
      </pc:sldChg>
      <pc:sldChg chg="addSp modSp add">
        <pc:chgData name="Ellan Winter" userId="9a80851c-dfd5-4a04-bafd-92bdf8926baa" providerId="ADAL" clId="{D085F7F5-7382-498C-8272-4EFB09CEF176}" dt="2019-05-15T15:20:36.790" v="1008"/>
        <pc:sldMkLst>
          <pc:docMk/>
          <pc:sldMk cId="1726843775" sldId="393"/>
        </pc:sldMkLst>
        <pc:spChg chg="add mod">
          <ac:chgData name="Ellan Winter" userId="9a80851c-dfd5-4a04-bafd-92bdf8926baa" providerId="ADAL" clId="{D085F7F5-7382-498C-8272-4EFB09CEF176}" dt="2019-05-15T15:11:27.397" v="903" actId="164"/>
          <ac:spMkLst>
            <pc:docMk/>
            <pc:sldMk cId="1726843775" sldId="393"/>
            <ac:spMk id="7" creationId="{AADFB9C2-F76C-4905-8FCB-A867433353EE}"/>
          </ac:spMkLst>
        </pc:spChg>
        <pc:grpChg chg="add mod">
          <ac:chgData name="Ellan Winter" userId="9a80851c-dfd5-4a04-bafd-92bdf8926baa" providerId="ADAL" clId="{D085F7F5-7382-498C-8272-4EFB09CEF176}" dt="2019-05-15T15:11:27.397" v="903" actId="164"/>
          <ac:grpSpMkLst>
            <pc:docMk/>
            <pc:sldMk cId="1726843775" sldId="393"/>
            <ac:grpSpMk id="2" creationId="{AA52AA46-7776-4239-A823-0CB29437C187}"/>
          </ac:grpSpMkLst>
        </pc:grpChg>
        <pc:grpChg chg="add">
          <ac:chgData name="Ellan Winter" userId="9a80851c-dfd5-4a04-bafd-92bdf8926baa" providerId="ADAL" clId="{D085F7F5-7382-498C-8272-4EFB09CEF176}" dt="2019-05-15T15:20:36.790" v="1008"/>
          <ac:grpSpMkLst>
            <pc:docMk/>
            <pc:sldMk cId="1726843775" sldId="393"/>
            <ac:grpSpMk id="9" creationId="{CA3418A5-0B35-4DFB-8774-9AF4BE2F9EBA}"/>
          </ac:grpSpMkLst>
        </pc:grpChg>
        <pc:picChg chg="add mod">
          <ac:chgData name="Ellan Winter" userId="9a80851c-dfd5-4a04-bafd-92bdf8926baa" providerId="ADAL" clId="{D085F7F5-7382-498C-8272-4EFB09CEF176}" dt="2019-05-15T15:11:27.397" v="903" actId="164"/>
          <ac:picMkLst>
            <pc:docMk/>
            <pc:sldMk cId="1726843775" sldId="393"/>
            <ac:picMk id="4" creationId="{C6ABF27F-DA8E-4A4A-8E30-953820212C33}"/>
          </ac:picMkLst>
        </pc:picChg>
        <pc:cxnChg chg="add mod">
          <ac:chgData name="Ellan Winter" userId="9a80851c-dfd5-4a04-bafd-92bdf8926baa" providerId="ADAL" clId="{D085F7F5-7382-498C-8272-4EFB09CEF176}" dt="2019-05-15T15:11:27.397" v="903" actId="164"/>
          <ac:cxnSpMkLst>
            <pc:docMk/>
            <pc:sldMk cId="1726843775" sldId="393"/>
            <ac:cxnSpMk id="5" creationId="{D41937EE-43B7-4876-9629-2AAB0D457BCE}"/>
          </ac:cxnSpMkLst>
        </pc:cxnChg>
        <pc:cxnChg chg="add mod">
          <ac:chgData name="Ellan Winter" userId="9a80851c-dfd5-4a04-bafd-92bdf8926baa" providerId="ADAL" clId="{D085F7F5-7382-498C-8272-4EFB09CEF176}" dt="2019-05-15T15:11:27.397" v="903" actId="164"/>
          <ac:cxnSpMkLst>
            <pc:docMk/>
            <pc:sldMk cId="1726843775" sldId="393"/>
            <ac:cxnSpMk id="6" creationId="{B708E07B-BA2E-46F8-955C-EFE5D143E991}"/>
          </ac:cxnSpMkLst>
        </pc:cxnChg>
      </pc:sldChg>
      <pc:sldChg chg="addSp delSp modSp add ord">
        <pc:chgData name="Ellan Winter" userId="9a80851c-dfd5-4a04-bafd-92bdf8926baa" providerId="ADAL" clId="{D085F7F5-7382-498C-8272-4EFB09CEF176}" dt="2019-05-15T15:20:25.074" v="1001"/>
        <pc:sldMkLst>
          <pc:docMk/>
          <pc:sldMk cId="1974395615" sldId="394"/>
        </pc:sldMkLst>
        <pc:spChg chg="add del">
          <ac:chgData name="Ellan Winter" userId="9a80851c-dfd5-4a04-bafd-92bdf8926baa" providerId="ADAL" clId="{D085F7F5-7382-498C-8272-4EFB09CEF176}" dt="2019-05-15T15:16:52.081" v="965"/>
          <ac:spMkLst>
            <pc:docMk/>
            <pc:sldMk cId="1974395615" sldId="394"/>
            <ac:spMk id="16" creationId="{12A756AB-B5BA-4428-8532-3127E9B6922F}"/>
          </ac:spMkLst>
        </pc:spChg>
        <pc:spChg chg="mod">
          <ac:chgData name="Ellan Winter" userId="9a80851c-dfd5-4a04-bafd-92bdf8926baa" providerId="ADAL" clId="{D085F7F5-7382-498C-8272-4EFB09CEF176}" dt="2019-05-15T15:18:10.157" v="979" actId="164"/>
          <ac:spMkLst>
            <pc:docMk/>
            <pc:sldMk cId="1974395615" sldId="394"/>
            <ac:spMk id="19" creationId="{5252A847-DE45-4FA3-A1F8-EEBEB845FF8E}"/>
          </ac:spMkLst>
        </pc:spChg>
        <pc:spChg chg="add del">
          <ac:chgData name="Ellan Winter" userId="9a80851c-dfd5-4a04-bafd-92bdf8926baa" providerId="ADAL" clId="{D085F7F5-7382-498C-8272-4EFB09CEF176}" dt="2019-05-15T15:17:01.008" v="967"/>
          <ac:spMkLst>
            <pc:docMk/>
            <pc:sldMk cId="1974395615" sldId="394"/>
            <ac:spMk id="20" creationId="{09CB4471-B7E5-41D0-98BD-45F4E64AFF86}"/>
          </ac:spMkLst>
        </pc:spChg>
        <pc:grpChg chg="add mod">
          <ac:chgData name="Ellan Winter" userId="9a80851c-dfd5-4a04-bafd-92bdf8926baa" providerId="ADAL" clId="{D085F7F5-7382-498C-8272-4EFB09CEF176}" dt="2019-05-15T15:18:10.157" v="979" actId="164"/>
          <ac:grpSpMkLst>
            <pc:docMk/>
            <pc:sldMk cId="1974395615" sldId="394"/>
            <ac:grpSpMk id="29" creationId="{B78E41D2-BA0C-483C-B4A6-BA3939D9A9A5}"/>
          </ac:grpSpMkLst>
        </pc:grpChg>
        <pc:grpChg chg="add">
          <ac:chgData name="Ellan Winter" userId="9a80851c-dfd5-4a04-bafd-92bdf8926baa" providerId="ADAL" clId="{D085F7F5-7382-498C-8272-4EFB09CEF176}" dt="2019-05-15T15:20:25.074" v="1001"/>
          <ac:grpSpMkLst>
            <pc:docMk/>
            <pc:sldMk cId="1974395615" sldId="394"/>
            <ac:grpSpMk id="30" creationId="{AF3BF2ED-747C-4A95-A4FC-78E71971190E}"/>
          </ac:grpSpMkLst>
        </pc:grpChg>
        <pc:picChg chg="mod">
          <ac:chgData name="Ellan Winter" userId="9a80851c-dfd5-4a04-bafd-92bdf8926baa" providerId="ADAL" clId="{D085F7F5-7382-498C-8272-4EFB09CEF176}" dt="2019-05-15T15:18:10.157" v="979" actId="164"/>
          <ac:picMkLst>
            <pc:docMk/>
            <pc:sldMk cId="1974395615" sldId="394"/>
            <ac:picMk id="3" creationId="{675B5430-91C2-4E26-8937-A6B71A69AC0E}"/>
          </ac:picMkLst>
        </pc:picChg>
        <pc:picChg chg="add mod">
          <ac:chgData name="Ellan Winter" userId="9a80851c-dfd5-4a04-bafd-92bdf8926baa" providerId="ADAL" clId="{D085F7F5-7382-498C-8272-4EFB09CEF176}" dt="2019-05-15T15:18:10.157" v="979" actId="164"/>
          <ac:picMkLst>
            <pc:docMk/>
            <pc:sldMk cId="1974395615" sldId="394"/>
            <ac:picMk id="5" creationId="{B1003BDC-6079-43A5-853F-1749B4301D92}"/>
          </ac:picMkLst>
        </pc:picChg>
        <pc:picChg chg="add del">
          <ac:chgData name="Ellan Winter" userId="9a80851c-dfd5-4a04-bafd-92bdf8926baa" providerId="ADAL" clId="{D085F7F5-7382-498C-8272-4EFB09CEF176}" dt="2019-05-15T15:15:17.455" v="946"/>
          <ac:picMkLst>
            <pc:docMk/>
            <pc:sldMk cId="1974395615" sldId="394"/>
            <ac:picMk id="6" creationId="{B8A120A2-EB77-49BA-875E-72DAE42D9D68}"/>
          </ac:picMkLst>
        </pc:picChg>
        <pc:picChg chg="add mod">
          <ac:chgData name="Ellan Winter" userId="9a80851c-dfd5-4a04-bafd-92bdf8926baa" providerId="ADAL" clId="{D085F7F5-7382-498C-8272-4EFB09CEF176}" dt="2019-05-15T15:18:10.157" v="979" actId="164"/>
          <ac:picMkLst>
            <pc:docMk/>
            <pc:sldMk cId="1974395615" sldId="394"/>
            <ac:picMk id="7" creationId="{422B18DE-6FDD-4FC3-AA42-6E3E9E3F8F3E}"/>
          </ac:picMkLst>
        </pc:picChg>
        <pc:cxnChg chg="add mod">
          <ac:chgData name="Ellan Winter" userId="9a80851c-dfd5-4a04-bafd-92bdf8926baa" providerId="ADAL" clId="{D085F7F5-7382-498C-8272-4EFB09CEF176}" dt="2019-05-15T15:18:10.157" v="979" actId="164"/>
          <ac:cxnSpMkLst>
            <pc:docMk/>
            <pc:sldMk cId="1974395615" sldId="394"/>
            <ac:cxnSpMk id="9" creationId="{F9209969-94B4-45BB-AFB8-0846FF3CB997}"/>
          </ac:cxnSpMkLst>
        </pc:cxnChg>
        <pc:cxnChg chg="add mod">
          <ac:chgData name="Ellan Winter" userId="9a80851c-dfd5-4a04-bafd-92bdf8926baa" providerId="ADAL" clId="{D085F7F5-7382-498C-8272-4EFB09CEF176}" dt="2019-05-15T15:18:10.157" v="979" actId="164"/>
          <ac:cxnSpMkLst>
            <pc:docMk/>
            <pc:sldMk cId="1974395615" sldId="394"/>
            <ac:cxnSpMk id="10" creationId="{8C175DE8-24BF-49CA-81D6-9D67BE0F4406}"/>
          </ac:cxnSpMkLst>
        </pc:cxnChg>
        <pc:cxnChg chg="add mod">
          <ac:chgData name="Ellan Winter" userId="9a80851c-dfd5-4a04-bafd-92bdf8926baa" providerId="ADAL" clId="{D085F7F5-7382-498C-8272-4EFB09CEF176}" dt="2019-05-15T15:18:10.157" v="979" actId="164"/>
          <ac:cxnSpMkLst>
            <pc:docMk/>
            <pc:sldMk cId="1974395615" sldId="394"/>
            <ac:cxnSpMk id="13" creationId="{F98A3D8D-AF42-42C3-933E-4270FE6D24B9}"/>
          </ac:cxnSpMkLst>
        </pc:cxnChg>
        <pc:cxnChg chg="add mod">
          <ac:chgData name="Ellan Winter" userId="9a80851c-dfd5-4a04-bafd-92bdf8926baa" providerId="ADAL" clId="{D085F7F5-7382-498C-8272-4EFB09CEF176}" dt="2019-05-15T15:18:10.157" v="979" actId="164"/>
          <ac:cxnSpMkLst>
            <pc:docMk/>
            <pc:sldMk cId="1974395615" sldId="394"/>
            <ac:cxnSpMk id="14" creationId="{088A20BF-2E9D-4520-9F91-8711BEF1788C}"/>
          </ac:cxnSpMkLst>
        </pc:cxnChg>
        <pc:cxnChg chg="add del">
          <ac:chgData name="Ellan Winter" userId="9a80851c-dfd5-4a04-bafd-92bdf8926baa" providerId="ADAL" clId="{D085F7F5-7382-498C-8272-4EFB09CEF176}" dt="2019-05-15T15:16:52.081" v="965"/>
          <ac:cxnSpMkLst>
            <pc:docMk/>
            <pc:sldMk cId="1974395615" sldId="394"/>
            <ac:cxnSpMk id="17" creationId="{14EF5F80-62A6-4279-BE0B-8BC6ED162AB5}"/>
          </ac:cxnSpMkLst>
        </pc:cxnChg>
        <pc:cxnChg chg="add del">
          <ac:chgData name="Ellan Winter" userId="9a80851c-dfd5-4a04-bafd-92bdf8926baa" providerId="ADAL" clId="{D085F7F5-7382-498C-8272-4EFB09CEF176}" dt="2019-05-15T15:16:52.081" v="965"/>
          <ac:cxnSpMkLst>
            <pc:docMk/>
            <pc:sldMk cId="1974395615" sldId="394"/>
            <ac:cxnSpMk id="18" creationId="{3622817D-00A0-4E30-9D4E-331A194B8AB4}"/>
          </ac:cxnSpMkLst>
        </pc:cxnChg>
        <pc:cxnChg chg="add del">
          <ac:chgData name="Ellan Winter" userId="9a80851c-dfd5-4a04-bafd-92bdf8926baa" providerId="ADAL" clId="{D085F7F5-7382-498C-8272-4EFB09CEF176}" dt="2019-05-15T15:17:01.008" v="967"/>
          <ac:cxnSpMkLst>
            <pc:docMk/>
            <pc:sldMk cId="1974395615" sldId="394"/>
            <ac:cxnSpMk id="21" creationId="{C82EC550-6862-4898-9F05-98CC07B4841E}"/>
          </ac:cxnSpMkLst>
        </pc:cxnChg>
        <pc:cxnChg chg="add del">
          <ac:chgData name="Ellan Winter" userId="9a80851c-dfd5-4a04-bafd-92bdf8926baa" providerId="ADAL" clId="{D085F7F5-7382-498C-8272-4EFB09CEF176}" dt="2019-05-15T15:17:01.008" v="967"/>
          <ac:cxnSpMkLst>
            <pc:docMk/>
            <pc:sldMk cId="1974395615" sldId="394"/>
            <ac:cxnSpMk id="22" creationId="{12D8DB74-CF9B-4A19-8FA7-04CCB5943DF3}"/>
          </ac:cxnSpMkLst>
        </pc:cxnChg>
        <pc:cxnChg chg="add mod">
          <ac:chgData name="Ellan Winter" userId="9a80851c-dfd5-4a04-bafd-92bdf8926baa" providerId="ADAL" clId="{D085F7F5-7382-498C-8272-4EFB09CEF176}" dt="2019-05-15T15:18:10.157" v="979" actId="164"/>
          <ac:cxnSpMkLst>
            <pc:docMk/>
            <pc:sldMk cId="1974395615" sldId="394"/>
            <ac:cxnSpMk id="23" creationId="{17D09094-BF53-4CD6-89F3-0D6EAC680BD8}"/>
          </ac:cxnSpMkLst>
        </pc:cxnChg>
        <pc:cxnChg chg="add mod">
          <ac:chgData name="Ellan Winter" userId="9a80851c-dfd5-4a04-bafd-92bdf8926baa" providerId="ADAL" clId="{D085F7F5-7382-498C-8272-4EFB09CEF176}" dt="2019-05-15T15:18:10.157" v="979" actId="164"/>
          <ac:cxnSpMkLst>
            <pc:docMk/>
            <pc:sldMk cId="1974395615" sldId="394"/>
            <ac:cxnSpMk id="24" creationId="{C7A0A716-769B-40EC-A24A-F668B598AEDF}"/>
          </ac:cxnSpMkLst>
        </pc:cxnChg>
      </pc:sldChg>
      <pc:sldChg chg="addSp modSp add">
        <pc:chgData name="Ellan Winter" userId="9a80851c-dfd5-4a04-bafd-92bdf8926baa" providerId="ADAL" clId="{D085F7F5-7382-498C-8272-4EFB09CEF176}" dt="2019-05-15T15:20:27.216" v="1002"/>
        <pc:sldMkLst>
          <pc:docMk/>
          <pc:sldMk cId="1681464302" sldId="395"/>
        </pc:sldMkLst>
        <pc:spChg chg="add mod">
          <ac:chgData name="Ellan Winter" userId="9a80851c-dfd5-4a04-bafd-92bdf8926baa" providerId="ADAL" clId="{D085F7F5-7382-498C-8272-4EFB09CEF176}" dt="2019-05-15T15:19:33.519" v="993" actId="1076"/>
          <ac:spMkLst>
            <pc:docMk/>
            <pc:sldMk cId="1681464302" sldId="395"/>
            <ac:spMk id="2" creationId="{6C1EEF73-1FF1-4B37-85B3-81179A7DA332}"/>
          </ac:spMkLst>
        </pc:spChg>
        <pc:grpChg chg="add">
          <ac:chgData name="Ellan Winter" userId="9a80851c-dfd5-4a04-bafd-92bdf8926baa" providerId="ADAL" clId="{D085F7F5-7382-498C-8272-4EFB09CEF176}" dt="2019-05-15T15:20:27.216" v="1002"/>
          <ac:grpSpMkLst>
            <pc:docMk/>
            <pc:sldMk cId="1681464302" sldId="395"/>
            <ac:grpSpMk id="15" creationId="{0BB6AF49-73B5-4BA6-9411-06F73CA20808}"/>
          </ac:grpSpMkLst>
        </pc:grpChg>
        <pc:picChg chg="mod">
          <ac:chgData name="Ellan Winter" userId="9a80851c-dfd5-4a04-bafd-92bdf8926baa" providerId="ADAL" clId="{D085F7F5-7382-498C-8272-4EFB09CEF176}" dt="2019-05-15T15:18:38.032" v="982"/>
          <ac:picMkLst>
            <pc:docMk/>
            <pc:sldMk cId="1681464302" sldId="395"/>
            <ac:picMk id="3" creationId="{675B5430-91C2-4E26-8937-A6B71A69AC0E}"/>
          </ac:picMkLst>
        </pc:picChg>
        <pc:picChg chg="mod">
          <ac:chgData name="Ellan Winter" userId="9a80851c-dfd5-4a04-bafd-92bdf8926baa" providerId="ADAL" clId="{D085F7F5-7382-498C-8272-4EFB09CEF176}" dt="2019-05-15T15:18:38.032" v="982"/>
          <ac:picMkLst>
            <pc:docMk/>
            <pc:sldMk cId="1681464302" sldId="395"/>
            <ac:picMk id="7" creationId="{422B18DE-6FDD-4FC3-AA42-6E3E9E3F8F3E}"/>
          </ac:picMkLst>
        </pc:picChg>
        <pc:cxnChg chg="mod">
          <ac:chgData name="Ellan Winter" userId="9a80851c-dfd5-4a04-bafd-92bdf8926baa" providerId="ADAL" clId="{D085F7F5-7382-498C-8272-4EFB09CEF176}" dt="2019-05-15T15:18:54.265" v="983" actId="208"/>
          <ac:cxnSpMkLst>
            <pc:docMk/>
            <pc:sldMk cId="1681464302" sldId="395"/>
            <ac:cxnSpMk id="9" creationId="{F9209969-94B4-45BB-AFB8-0846FF3CB997}"/>
          </ac:cxnSpMkLst>
        </pc:cxnChg>
        <pc:cxnChg chg="mod">
          <ac:chgData name="Ellan Winter" userId="9a80851c-dfd5-4a04-bafd-92bdf8926baa" providerId="ADAL" clId="{D085F7F5-7382-498C-8272-4EFB09CEF176}" dt="2019-05-15T15:18:54.265" v="983" actId="208"/>
          <ac:cxnSpMkLst>
            <pc:docMk/>
            <pc:sldMk cId="1681464302" sldId="395"/>
            <ac:cxnSpMk id="10" creationId="{8C175DE8-24BF-49CA-81D6-9D67BE0F4406}"/>
          </ac:cxnSpMkLst>
        </pc:cxnChg>
        <pc:cxnChg chg="mod">
          <ac:chgData name="Ellan Winter" userId="9a80851c-dfd5-4a04-bafd-92bdf8926baa" providerId="ADAL" clId="{D085F7F5-7382-498C-8272-4EFB09CEF176}" dt="2019-05-15T15:18:54.265" v="983" actId="208"/>
          <ac:cxnSpMkLst>
            <pc:docMk/>
            <pc:sldMk cId="1681464302" sldId="395"/>
            <ac:cxnSpMk id="23" creationId="{17D09094-BF53-4CD6-89F3-0D6EAC680BD8}"/>
          </ac:cxnSpMkLst>
        </pc:cxnChg>
        <pc:cxnChg chg="mod">
          <ac:chgData name="Ellan Winter" userId="9a80851c-dfd5-4a04-bafd-92bdf8926baa" providerId="ADAL" clId="{D085F7F5-7382-498C-8272-4EFB09CEF176}" dt="2019-05-15T15:18:54.265" v="983" actId="208"/>
          <ac:cxnSpMkLst>
            <pc:docMk/>
            <pc:sldMk cId="1681464302" sldId="395"/>
            <ac:cxnSpMk id="24" creationId="{C7A0A716-769B-40EC-A24A-F668B598AEDF}"/>
          </ac:cxnSpMkLst>
        </pc:cxnChg>
      </pc:sldChg>
      <pc:sldChg chg="add">
        <pc:chgData name="Ellan Winter" userId="9a80851c-dfd5-4a04-bafd-92bdf8926baa" providerId="ADAL" clId="{D085F7F5-7382-498C-8272-4EFB09CEF176}" dt="2019-05-15T15:23:27.153" v="1025"/>
        <pc:sldMkLst>
          <pc:docMk/>
          <pc:sldMk cId="1720443884" sldId="39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28/05/2019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28/05/2019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28/05/2019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28/05/2019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28/05/2019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28/05/2019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28/05/2019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mparing-time-year-1-time-resource-pack" TargetMode="External"/><Relationship Id="rId5" Type="http://schemas.openxmlformats.org/officeDocument/2006/relationships/hyperlink" Target="https://classroomsecrets.co.uk/category/maths/year-1/summer-block-6-time/" TargetMode="External"/><Relationship Id="rId4" Type="http://schemas.openxmlformats.org/officeDocument/2006/relationships/hyperlink" Target="https://classroomsecrets.co.uk/content-domain-filter/?fwp_contentdomain=1m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36"/>
            <a:ext cx="9144000" cy="6858000"/>
          </a:xfrm>
          <a:prstGeom prst="rect">
            <a:avLst/>
          </a:prstGeom>
        </p:spPr>
      </p:pic>
      <p:sp>
        <p:nvSpPr>
          <p:cNvPr id="6" name="Rectangle 5">
            <a:extLst>
              <a:ext uri="{FF2B5EF4-FFF2-40B4-BE49-F238E27FC236}">
                <a16:creationId xmlns:a16="http://schemas.microsoft.com/office/drawing/2014/main" id="{E217BAE8-149C-45AB-9D28-3D61A5358F9F}"/>
              </a:ext>
            </a:extLst>
          </p:cNvPr>
          <p:cNvSpPr/>
          <p:nvPr/>
        </p:nvSpPr>
        <p:spPr>
          <a:xfrm>
            <a:off x="275304" y="244251"/>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BE10E778-FB36-475C-BE47-58C3ADAC70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488" y="-512505"/>
            <a:ext cx="7557025" cy="5342480"/>
          </a:xfrm>
          <a:prstGeom prst="rect">
            <a:avLst/>
          </a:prstGeom>
        </p:spPr>
      </p:pic>
      <p:grpSp>
        <p:nvGrpSpPr>
          <p:cNvPr id="10" name="Group 9">
            <a:extLst>
              <a:ext uri="{FF2B5EF4-FFF2-40B4-BE49-F238E27FC236}">
                <a16:creationId xmlns:a16="http://schemas.microsoft.com/office/drawing/2014/main" id="{C3A98F43-A60F-4491-94A6-4883B4942D9A}"/>
              </a:ext>
            </a:extLst>
          </p:cNvPr>
          <p:cNvGrpSpPr/>
          <p:nvPr/>
        </p:nvGrpSpPr>
        <p:grpSpPr>
          <a:xfrm>
            <a:off x="71150" y="6454317"/>
            <a:ext cx="1377821" cy="448179"/>
            <a:chOff x="79696" y="6454317"/>
            <a:chExt cx="1377821" cy="448179"/>
          </a:xfrm>
        </p:grpSpPr>
        <p:sp>
          <p:nvSpPr>
            <p:cNvPr id="11" name="TextBox 8">
              <a:extLst>
                <a:ext uri="{FF2B5EF4-FFF2-40B4-BE49-F238E27FC236}">
                  <a16:creationId xmlns:a16="http://schemas.microsoft.com/office/drawing/2014/main" id="{E85CB3E0-DA2D-4319-A44A-24871FA699C0}"/>
                </a:ext>
              </a:extLst>
            </p:cNvPr>
            <p:cNvSpPr txBox="1"/>
            <p:nvPr/>
          </p:nvSpPr>
          <p:spPr>
            <a:xfrm>
              <a:off x="79696" y="6733219"/>
              <a:ext cx="1377821"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64FC3B62-2153-422D-AC5A-B9379E3690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049211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3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Draw a time that is later than half past five in the morning.</a:t>
            </a:r>
          </a:p>
          <a:p>
            <a:pPr algn="ctr"/>
            <a:endParaRPr lang="en-GB" sz="3600" b="1" dirty="0">
              <a:solidFill>
                <a:schemeClr val="tx1"/>
              </a:solidFill>
              <a:latin typeface="Century Gothic" panose="020B0502020202020204" pitchFamily="34" charset="0"/>
            </a:endParaRPr>
          </a:p>
        </p:txBody>
      </p:sp>
      <p:pic>
        <p:nvPicPr>
          <p:cNvPr id="3" name="Picture 2" descr="A picture containing object&#10;&#10;Description automatically generated">
            <a:extLst>
              <a:ext uri="{FF2B5EF4-FFF2-40B4-BE49-F238E27FC236}">
                <a16:creationId xmlns:a16="http://schemas.microsoft.com/office/drawing/2014/main" id="{675B5430-91C2-4E26-8937-A6B71A69A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584" y="1844211"/>
            <a:ext cx="4092832" cy="3888768"/>
          </a:xfrm>
          <a:prstGeom prst="rect">
            <a:avLst/>
          </a:prstGeom>
        </p:spPr>
      </p:pic>
      <p:grpSp>
        <p:nvGrpSpPr>
          <p:cNvPr id="18" name="Group 17">
            <a:extLst>
              <a:ext uri="{FF2B5EF4-FFF2-40B4-BE49-F238E27FC236}">
                <a16:creationId xmlns:a16="http://schemas.microsoft.com/office/drawing/2014/main" id="{23EF3CB1-BEE4-4D83-90CA-C84134A8634B}"/>
              </a:ext>
            </a:extLst>
          </p:cNvPr>
          <p:cNvGrpSpPr/>
          <p:nvPr/>
        </p:nvGrpSpPr>
        <p:grpSpPr>
          <a:xfrm>
            <a:off x="71150" y="6454317"/>
            <a:ext cx="1377821" cy="448179"/>
            <a:chOff x="79696" y="6454317"/>
            <a:chExt cx="1377821" cy="448179"/>
          </a:xfrm>
        </p:grpSpPr>
        <p:sp>
          <p:nvSpPr>
            <p:cNvPr id="20" name="TextBox 19">
              <a:extLst>
                <a:ext uri="{FF2B5EF4-FFF2-40B4-BE49-F238E27FC236}">
                  <a16:creationId xmlns:a16="http://schemas.microsoft.com/office/drawing/2014/main" id="{0248D67D-9E38-4EB6-90D9-1ED0AA0ADD35}"/>
                </a:ext>
              </a:extLst>
            </p:cNvPr>
            <p:cNvSpPr txBox="1"/>
            <p:nvPr/>
          </p:nvSpPr>
          <p:spPr>
            <a:xfrm>
              <a:off x="79696" y="6733219"/>
              <a:ext cx="1377821"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21" name="Picture 20" descr="A close up of a sign&#10;&#10;Description generated with high confidence">
              <a:extLst>
                <a:ext uri="{FF2B5EF4-FFF2-40B4-BE49-F238E27FC236}">
                  <a16:creationId xmlns:a16="http://schemas.microsoft.com/office/drawing/2014/main" id="{B5D3B1BF-53EA-4536-B247-BC2523E015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317467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3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Draw a time that is later than half past five in the morning.</a:t>
            </a:r>
          </a:p>
          <a:p>
            <a:pPr lvl="0" algn="ctr" defTabSz="685800">
              <a:defRPr/>
            </a:pPr>
            <a:r>
              <a:rPr lang="en-GB" sz="2000" b="1" dirty="0">
                <a:solidFill>
                  <a:srgbClr val="FF0000"/>
                </a:solidFill>
                <a:latin typeface="Century Gothic" panose="020B0502020202020204" pitchFamily="34" charset="0"/>
              </a:rPr>
              <a:t>There are lots of possible answers. For example: </a:t>
            </a:r>
            <a:endParaRPr lang="en-GB" sz="2000" b="1" u="sng" dirty="0">
              <a:solidFill>
                <a:srgbClr val="FF0000"/>
              </a:solidFill>
              <a:latin typeface="Century Gothic" panose="020B0502020202020204" pitchFamily="34" charset="0"/>
            </a:endParaRPr>
          </a:p>
          <a:p>
            <a:pPr algn="ctr"/>
            <a:endParaRPr lang="en-GB" sz="3600" b="1" dirty="0">
              <a:solidFill>
                <a:schemeClr val="tx1"/>
              </a:solidFill>
              <a:latin typeface="Century Gothic" panose="020B0502020202020204" pitchFamily="34" charset="0"/>
            </a:endParaRPr>
          </a:p>
        </p:txBody>
      </p:sp>
      <p:grpSp>
        <p:nvGrpSpPr>
          <p:cNvPr id="2" name="Group 1">
            <a:extLst>
              <a:ext uri="{FF2B5EF4-FFF2-40B4-BE49-F238E27FC236}">
                <a16:creationId xmlns:a16="http://schemas.microsoft.com/office/drawing/2014/main" id="{AA52AA46-7776-4239-A823-0CB29437C187}"/>
              </a:ext>
            </a:extLst>
          </p:cNvPr>
          <p:cNvGrpSpPr/>
          <p:nvPr/>
        </p:nvGrpSpPr>
        <p:grpSpPr>
          <a:xfrm>
            <a:off x="2525584" y="1844211"/>
            <a:ext cx="4092832" cy="3888768"/>
            <a:chOff x="2525584" y="1844211"/>
            <a:chExt cx="4092832" cy="3888768"/>
          </a:xfrm>
        </p:grpSpPr>
        <p:pic>
          <p:nvPicPr>
            <p:cNvPr id="4" name="Picture 3" descr="A picture containing object&#10;&#10;Description automatically generated">
              <a:extLst>
                <a:ext uri="{FF2B5EF4-FFF2-40B4-BE49-F238E27FC236}">
                  <a16:creationId xmlns:a16="http://schemas.microsoft.com/office/drawing/2014/main" id="{C6ABF27F-DA8E-4A4A-8E30-953820212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584" y="1844211"/>
              <a:ext cx="4092832" cy="3888768"/>
            </a:xfrm>
            <a:prstGeom prst="rect">
              <a:avLst/>
            </a:prstGeom>
          </p:spPr>
        </p:pic>
        <p:cxnSp>
          <p:nvCxnSpPr>
            <p:cNvPr id="5" name="Straight Arrow Connector 4">
              <a:extLst>
                <a:ext uri="{FF2B5EF4-FFF2-40B4-BE49-F238E27FC236}">
                  <a16:creationId xmlns:a16="http://schemas.microsoft.com/office/drawing/2014/main" id="{D41937EE-43B7-4876-9629-2AAB0D457BCE}"/>
                </a:ext>
              </a:extLst>
            </p:cNvPr>
            <p:cNvCxnSpPr>
              <a:cxnSpLocks/>
            </p:cNvCxnSpPr>
            <p:nvPr/>
          </p:nvCxnSpPr>
          <p:spPr>
            <a:xfrm flipV="1">
              <a:off x="4520888" y="2486346"/>
              <a:ext cx="0" cy="1313656"/>
            </a:xfrm>
            <a:prstGeom prst="straightConnector1">
              <a:avLst/>
            </a:prstGeom>
            <a:ln w="57150">
              <a:solidFill>
                <a:srgbClr val="FF33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708E07B-BA2E-46F8-955C-EFE5D143E991}"/>
                </a:ext>
              </a:extLst>
            </p:cNvPr>
            <p:cNvCxnSpPr>
              <a:cxnSpLocks/>
            </p:cNvCxnSpPr>
            <p:nvPr/>
          </p:nvCxnSpPr>
          <p:spPr>
            <a:xfrm flipH="1">
              <a:off x="3842534" y="3792601"/>
              <a:ext cx="657547" cy="0"/>
            </a:xfrm>
            <a:prstGeom prst="straightConnector1">
              <a:avLst/>
            </a:prstGeom>
            <a:ln w="57150">
              <a:solidFill>
                <a:srgbClr val="FF33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AADFB9C2-F76C-4905-8FCB-A867433353EE}"/>
                </a:ext>
              </a:extLst>
            </p:cNvPr>
            <p:cNvSpPr/>
            <p:nvPr/>
          </p:nvSpPr>
          <p:spPr>
            <a:xfrm>
              <a:off x="4443109" y="3706403"/>
              <a:ext cx="145077" cy="1450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CA3418A5-0B35-4DFB-8774-9AF4BE2F9EBA}"/>
              </a:ext>
            </a:extLst>
          </p:cNvPr>
          <p:cNvGrpSpPr/>
          <p:nvPr/>
        </p:nvGrpSpPr>
        <p:grpSpPr>
          <a:xfrm>
            <a:off x="71150" y="6454317"/>
            <a:ext cx="1377821" cy="448179"/>
            <a:chOff x="79696" y="6454317"/>
            <a:chExt cx="1377821" cy="448179"/>
          </a:xfrm>
        </p:grpSpPr>
        <p:sp>
          <p:nvSpPr>
            <p:cNvPr id="10" name="TextBox 9">
              <a:extLst>
                <a:ext uri="{FF2B5EF4-FFF2-40B4-BE49-F238E27FC236}">
                  <a16:creationId xmlns:a16="http://schemas.microsoft.com/office/drawing/2014/main" id="{834E6DC8-317A-48AD-BC5E-CA3C2307164A}"/>
                </a:ext>
              </a:extLst>
            </p:cNvPr>
            <p:cNvSpPr txBox="1"/>
            <p:nvPr/>
          </p:nvSpPr>
          <p:spPr>
            <a:xfrm>
              <a:off x="79696" y="6733219"/>
              <a:ext cx="1377821"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1A725098-ABA3-4B33-99C1-1EBE1F9715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726843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a:t>
            </a:r>
          </a:p>
          <a:p>
            <a:pPr lvl="0" defTabSz="685800">
              <a:defRPr/>
            </a:pPr>
            <a:endParaRPr lang="en-GB" sz="2000" b="1" dirty="0">
              <a:latin typeface="Century Gothic" panose="020B0502020202020204" pitchFamily="34" charset="0"/>
            </a:endParaRPr>
          </a:p>
          <a:p>
            <a:pPr lvl="0" defTabSz="685800">
              <a:defRPr/>
            </a:pPr>
            <a:endParaRPr lang="en-GB" sz="2000" b="1" dirty="0">
              <a:latin typeface="Century Gothic" panose="020B0502020202020204" pitchFamily="34" charset="0"/>
            </a:endParaRPr>
          </a:p>
          <a:p>
            <a:pPr lvl="0" defTabSz="685800">
              <a:defRPr/>
            </a:pPr>
            <a:endParaRPr lang="en-GB" sz="2000" b="1" dirty="0">
              <a:latin typeface="Century Gothic" panose="020B0502020202020204" pitchFamily="34" charset="0"/>
            </a:endParaRPr>
          </a:p>
          <a:p>
            <a:pPr algn="ctr"/>
            <a:r>
              <a:rPr lang="en-GB" sz="3600" b="1" dirty="0">
                <a:solidFill>
                  <a:schemeClr val="tx1"/>
                </a:solidFill>
                <a:latin typeface="Century Gothic" panose="020B0502020202020204" pitchFamily="34" charset="0"/>
              </a:rPr>
              <a:t>45 minutes &gt; 54 minutes</a:t>
            </a:r>
          </a:p>
        </p:txBody>
      </p:sp>
      <p:grpSp>
        <p:nvGrpSpPr>
          <p:cNvPr id="7" name="Group 6">
            <a:extLst>
              <a:ext uri="{FF2B5EF4-FFF2-40B4-BE49-F238E27FC236}">
                <a16:creationId xmlns:a16="http://schemas.microsoft.com/office/drawing/2014/main" id="{AD49524E-B7F3-4847-8B38-02AB388B6BEE}"/>
              </a:ext>
            </a:extLst>
          </p:cNvPr>
          <p:cNvGrpSpPr/>
          <p:nvPr/>
        </p:nvGrpSpPr>
        <p:grpSpPr>
          <a:xfrm>
            <a:off x="71150" y="6454317"/>
            <a:ext cx="1377821" cy="448179"/>
            <a:chOff x="79696" y="6454317"/>
            <a:chExt cx="1377821" cy="448179"/>
          </a:xfrm>
        </p:grpSpPr>
        <p:sp>
          <p:nvSpPr>
            <p:cNvPr id="9" name="TextBox 8">
              <a:extLst>
                <a:ext uri="{FF2B5EF4-FFF2-40B4-BE49-F238E27FC236}">
                  <a16:creationId xmlns:a16="http://schemas.microsoft.com/office/drawing/2014/main" id="{EAA4E07C-0A71-48E4-9A82-6B626A684392}"/>
                </a:ext>
              </a:extLst>
            </p:cNvPr>
            <p:cNvSpPr txBox="1"/>
            <p:nvPr/>
          </p:nvSpPr>
          <p:spPr>
            <a:xfrm>
              <a:off x="79696" y="6733219"/>
              <a:ext cx="1377821"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2D9AD9E9-5253-4F27-8877-19B161503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129172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a:t>
            </a:r>
          </a:p>
          <a:p>
            <a:pPr lvl="0" defTabSz="685800">
              <a:defRPr/>
            </a:pPr>
            <a:endParaRPr lang="en-GB" sz="2000" b="1" dirty="0">
              <a:latin typeface="Century Gothic" panose="020B0502020202020204" pitchFamily="34" charset="0"/>
            </a:endParaRPr>
          </a:p>
          <a:p>
            <a:pPr lvl="0" defTabSz="685800">
              <a:defRPr/>
            </a:pPr>
            <a:endParaRPr lang="en-GB" sz="2000" b="1" dirty="0">
              <a:latin typeface="Century Gothic" panose="020B0502020202020204" pitchFamily="34" charset="0"/>
            </a:endParaRPr>
          </a:p>
          <a:p>
            <a:pPr lvl="0" defTabSz="685800">
              <a:defRPr/>
            </a:pPr>
            <a:endParaRPr lang="en-GB" sz="2000" b="1" dirty="0">
              <a:latin typeface="Century Gothic" panose="020B0502020202020204" pitchFamily="34" charset="0"/>
            </a:endParaRPr>
          </a:p>
          <a:p>
            <a:pPr algn="ctr"/>
            <a:r>
              <a:rPr lang="en-GB" sz="3600" b="1" dirty="0">
                <a:solidFill>
                  <a:schemeClr val="tx1"/>
                </a:solidFill>
                <a:latin typeface="Century Gothic" panose="020B0502020202020204" pitchFamily="34" charset="0"/>
              </a:rPr>
              <a:t>45 minutes &gt; 54 minutes</a:t>
            </a:r>
          </a:p>
          <a:p>
            <a:pPr algn="ctr"/>
            <a:endParaRPr lang="en-GB" sz="36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 </a:t>
            </a:r>
          </a:p>
          <a:p>
            <a:pPr algn="ctr"/>
            <a:r>
              <a:rPr lang="en-GB" sz="2000" b="1" dirty="0">
                <a:solidFill>
                  <a:srgbClr val="FF0000"/>
                </a:solidFill>
                <a:latin typeface="Century Gothic" panose="020B0502020202020204" pitchFamily="34" charset="0"/>
              </a:rPr>
              <a:t>54 minutes is greater than 45 minutes.</a:t>
            </a:r>
            <a:endParaRPr lang="en-GB" sz="32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CC1B041D-71C7-4090-ABEF-E981C8EF7564}"/>
              </a:ext>
            </a:extLst>
          </p:cNvPr>
          <p:cNvGrpSpPr/>
          <p:nvPr/>
        </p:nvGrpSpPr>
        <p:grpSpPr>
          <a:xfrm>
            <a:off x="71150" y="6454317"/>
            <a:ext cx="1377821" cy="448179"/>
            <a:chOff x="79696" y="6454317"/>
            <a:chExt cx="1377821" cy="448179"/>
          </a:xfrm>
        </p:grpSpPr>
        <p:sp>
          <p:nvSpPr>
            <p:cNvPr id="9" name="TextBox 8">
              <a:extLst>
                <a:ext uri="{FF2B5EF4-FFF2-40B4-BE49-F238E27FC236}">
                  <a16:creationId xmlns:a16="http://schemas.microsoft.com/office/drawing/2014/main" id="{D0C3BCAE-B2B2-49FC-9675-C3CAB43A08F7}"/>
                </a:ext>
              </a:extLst>
            </p:cNvPr>
            <p:cNvSpPr txBox="1"/>
            <p:nvPr/>
          </p:nvSpPr>
          <p:spPr>
            <a:xfrm>
              <a:off x="79696" y="6733219"/>
              <a:ext cx="1377821"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4145284C-36A2-497C-8159-655A44742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014097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5</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Which is longer?</a:t>
            </a:r>
          </a:p>
          <a:p>
            <a:pPr lvl="0" defTabSz="685800">
              <a:defRPr/>
            </a:pPr>
            <a:endParaRPr lang="en-GB" sz="2000" b="1" dirty="0">
              <a:latin typeface="Century Gothic" panose="020B0502020202020204" pitchFamily="34" charset="0"/>
            </a:endParaRPr>
          </a:p>
          <a:p>
            <a:pPr lvl="0" defTabSz="685800">
              <a:defRPr/>
            </a:pPr>
            <a:endParaRPr lang="en-GB" sz="2000" b="1" dirty="0">
              <a:latin typeface="Century Gothic" panose="020B0502020202020204" pitchFamily="34" charset="0"/>
            </a:endParaRPr>
          </a:p>
          <a:p>
            <a:pPr lvl="0" defTabSz="685800">
              <a:defRPr/>
            </a:pPr>
            <a:endParaRPr lang="en-GB" sz="2000" b="1" dirty="0">
              <a:latin typeface="Century Gothic" panose="020B0502020202020204" pitchFamily="34" charset="0"/>
            </a:endParaRPr>
          </a:p>
          <a:p>
            <a:pPr algn="ctr"/>
            <a:r>
              <a:rPr lang="en-GB" sz="3600" b="1" dirty="0">
                <a:solidFill>
                  <a:schemeClr val="tx1"/>
                </a:solidFill>
                <a:latin typeface="Century Gothic" panose="020B0502020202020204" pitchFamily="34" charset="0"/>
              </a:rPr>
              <a:t>10 seconds or 2 minutes?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E1BD4C4D-92B9-41BC-8C15-57CF577D6167}"/>
              </a:ext>
            </a:extLst>
          </p:cNvPr>
          <p:cNvGrpSpPr/>
          <p:nvPr/>
        </p:nvGrpSpPr>
        <p:grpSpPr>
          <a:xfrm>
            <a:off x="71150" y="6454317"/>
            <a:ext cx="1377821" cy="448179"/>
            <a:chOff x="79696" y="6454317"/>
            <a:chExt cx="1377821" cy="448179"/>
          </a:xfrm>
        </p:grpSpPr>
        <p:sp>
          <p:nvSpPr>
            <p:cNvPr id="9" name="TextBox 8">
              <a:extLst>
                <a:ext uri="{FF2B5EF4-FFF2-40B4-BE49-F238E27FC236}">
                  <a16:creationId xmlns:a16="http://schemas.microsoft.com/office/drawing/2014/main" id="{65E41E9F-8A1E-4005-B650-E927E9DDBCF5}"/>
                </a:ext>
              </a:extLst>
            </p:cNvPr>
            <p:cNvSpPr txBox="1"/>
            <p:nvPr/>
          </p:nvSpPr>
          <p:spPr>
            <a:xfrm>
              <a:off x="79696" y="6733219"/>
              <a:ext cx="1377821"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B876FD85-035E-494F-8056-BB4F23025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646593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5</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Which is longer?</a:t>
            </a:r>
          </a:p>
          <a:p>
            <a:pPr lvl="0" defTabSz="685800">
              <a:defRPr/>
            </a:pPr>
            <a:endParaRPr lang="en-GB" sz="2000" b="1" dirty="0">
              <a:latin typeface="Century Gothic" panose="020B0502020202020204" pitchFamily="34" charset="0"/>
            </a:endParaRPr>
          </a:p>
          <a:p>
            <a:pPr lvl="0" defTabSz="685800">
              <a:defRPr/>
            </a:pPr>
            <a:endParaRPr lang="en-GB" sz="2000" b="1" dirty="0">
              <a:latin typeface="Century Gothic" panose="020B0502020202020204" pitchFamily="34" charset="0"/>
            </a:endParaRPr>
          </a:p>
          <a:p>
            <a:pPr lvl="0" defTabSz="685800">
              <a:defRPr/>
            </a:pPr>
            <a:endParaRPr lang="en-GB" sz="2000" b="1" dirty="0">
              <a:latin typeface="Century Gothic" panose="020B0502020202020204" pitchFamily="34" charset="0"/>
            </a:endParaRPr>
          </a:p>
          <a:p>
            <a:pPr algn="ctr"/>
            <a:r>
              <a:rPr lang="en-GB" sz="3600" b="1" dirty="0">
                <a:solidFill>
                  <a:schemeClr val="tx1"/>
                </a:solidFill>
                <a:latin typeface="Century Gothic" panose="020B0502020202020204" pitchFamily="34" charset="0"/>
              </a:rPr>
              <a:t>10 seconds or 2 minutes?</a:t>
            </a:r>
          </a:p>
          <a:p>
            <a:pPr algn="ctr"/>
            <a:endParaRPr lang="en-GB" sz="36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2 minutes is longer.</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1DEA56EA-BA0D-4246-AC4B-2E9C60A1B50D}"/>
              </a:ext>
            </a:extLst>
          </p:cNvPr>
          <p:cNvGrpSpPr/>
          <p:nvPr/>
        </p:nvGrpSpPr>
        <p:grpSpPr>
          <a:xfrm>
            <a:off x="71150" y="6454317"/>
            <a:ext cx="1377821" cy="448179"/>
            <a:chOff x="79696" y="6454317"/>
            <a:chExt cx="1377821" cy="448179"/>
          </a:xfrm>
        </p:grpSpPr>
        <p:sp>
          <p:nvSpPr>
            <p:cNvPr id="9" name="TextBox 8">
              <a:extLst>
                <a:ext uri="{FF2B5EF4-FFF2-40B4-BE49-F238E27FC236}">
                  <a16:creationId xmlns:a16="http://schemas.microsoft.com/office/drawing/2014/main" id="{0BCA4721-A038-4209-A836-8FDDB1ED0E50}"/>
                </a:ext>
              </a:extLst>
            </p:cNvPr>
            <p:cNvSpPr txBox="1"/>
            <p:nvPr/>
          </p:nvSpPr>
          <p:spPr>
            <a:xfrm>
              <a:off x="79696" y="6733219"/>
              <a:ext cx="1377821"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054A82AC-1184-4091-BE01-2DAB90AA0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703183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Make as many correct statements as you can </a:t>
            </a:r>
          </a:p>
          <a:p>
            <a:pPr algn="ctr"/>
            <a:r>
              <a:rPr lang="en-GB" sz="2000" b="1" dirty="0">
                <a:solidFill>
                  <a:schemeClr val="tx1"/>
                </a:solidFill>
                <a:latin typeface="Century Gothic" panose="020B0502020202020204" pitchFamily="34" charset="0"/>
              </a:rPr>
              <a:t>using these cards and a &gt; symbol.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E7E6E6">
                  <a:lumMod val="25000"/>
                </a:srgbClr>
              </a:solidFill>
              <a:latin typeface="Century Gothic" panose="020B0502020202020204" pitchFamily="34" charset="0"/>
            </a:endParaRPr>
          </a:p>
        </p:txBody>
      </p:sp>
      <p:grpSp>
        <p:nvGrpSpPr>
          <p:cNvPr id="2" name="Group 1">
            <a:extLst>
              <a:ext uri="{FF2B5EF4-FFF2-40B4-BE49-F238E27FC236}">
                <a16:creationId xmlns:a16="http://schemas.microsoft.com/office/drawing/2014/main" id="{DCE1BEE3-D411-4EEE-9BD5-CB0059AEBB00}"/>
              </a:ext>
            </a:extLst>
          </p:cNvPr>
          <p:cNvGrpSpPr/>
          <p:nvPr/>
        </p:nvGrpSpPr>
        <p:grpSpPr>
          <a:xfrm>
            <a:off x="748728" y="2112976"/>
            <a:ext cx="7646544" cy="1549488"/>
            <a:chOff x="584509" y="2112976"/>
            <a:chExt cx="7646544" cy="1549488"/>
          </a:xfrm>
        </p:grpSpPr>
        <p:sp>
          <p:nvSpPr>
            <p:cNvPr id="7" name="TextBox 6">
              <a:extLst>
                <a:ext uri="{FF2B5EF4-FFF2-40B4-BE49-F238E27FC236}">
                  <a16:creationId xmlns:a16="http://schemas.microsoft.com/office/drawing/2014/main" id="{C4EFF232-6835-4E32-BD17-BE0EE0C21382}"/>
                </a:ext>
              </a:extLst>
            </p:cNvPr>
            <p:cNvSpPr txBox="1"/>
            <p:nvPr/>
          </p:nvSpPr>
          <p:spPr>
            <a:xfrm>
              <a:off x="2592463" y="2112976"/>
              <a:ext cx="1622682" cy="1549487"/>
            </a:xfrm>
            <a:prstGeom prst="rect">
              <a:avLst/>
            </a:prstGeom>
            <a:solidFill>
              <a:schemeClr val="accent4"/>
            </a:solidFill>
          </p:spPr>
          <p:txBody>
            <a:bodyPr wrap="square" lIns="0" tIns="0" rIns="0" bIns="0" rtlCol="0" anchor="ctr" anchorCtr="0">
              <a:noAutofit/>
            </a:bodyPr>
            <a:lstStyle/>
            <a:p>
              <a:pPr algn="ctr"/>
              <a:r>
                <a:rPr lang="en-GB" sz="2700" b="1" dirty="0">
                  <a:latin typeface="Century Gothic" panose="020B0502020202020204" pitchFamily="34" charset="0"/>
                </a:rPr>
                <a:t>three seconds</a:t>
              </a:r>
            </a:p>
          </p:txBody>
        </p:sp>
        <p:sp>
          <p:nvSpPr>
            <p:cNvPr id="9" name="TextBox 8">
              <a:extLst>
                <a:ext uri="{FF2B5EF4-FFF2-40B4-BE49-F238E27FC236}">
                  <a16:creationId xmlns:a16="http://schemas.microsoft.com/office/drawing/2014/main" id="{9BE898DB-D2FE-48CB-B0FD-15A949C381ED}"/>
                </a:ext>
              </a:extLst>
            </p:cNvPr>
            <p:cNvSpPr txBox="1"/>
            <p:nvPr/>
          </p:nvSpPr>
          <p:spPr>
            <a:xfrm>
              <a:off x="584509" y="2112977"/>
              <a:ext cx="1622682" cy="1549487"/>
            </a:xfrm>
            <a:prstGeom prst="rect">
              <a:avLst/>
            </a:prstGeom>
            <a:solidFill>
              <a:schemeClr val="accent4"/>
            </a:solidFill>
          </p:spPr>
          <p:txBody>
            <a:bodyPr wrap="square" lIns="0" tIns="0" rIns="0" bIns="0" rtlCol="0" anchor="ctr" anchorCtr="0">
              <a:noAutofit/>
            </a:bodyPr>
            <a:lstStyle/>
            <a:p>
              <a:pPr algn="ctr"/>
              <a:r>
                <a:rPr lang="en-GB" sz="2700" b="1" dirty="0">
                  <a:latin typeface="Century Gothic" panose="020B0502020202020204" pitchFamily="34" charset="0"/>
                </a:rPr>
                <a:t>a minute</a:t>
              </a:r>
            </a:p>
          </p:txBody>
        </p:sp>
        <p:sp>
          <p:nvSpPr>
            <p:cNvPr id="10" name="TextBox 9">
              <a:extLst>
                <a:ext uri="{FF2B5EF4-FFF2-40B4-BE49-F238E27FC236}">
                  <a16:creationId xmlns:a16="http://schemas.microsoft.com/office/drawing/2014/main" id="{0186CAF9-AFFB-4467-AB93-B6CC311A566D}"/>
                </a:ext>
              </a:extLst>
            </p:cNvPr>
            <p:cNvSpPr txBox="1"/>
            <p:nvPr/>
          </p:nvSpPr>
          <p:spPr>
            <a:xfrm>
              <a:off x="4600417" y="2112976"/>
              <a:ext cx="1622682" cy="1549487"/>
            </a:xfrm>
            <a:prstGeom prst="rect">
              <a:avLst/>
            </a:prstGeom>
            <a:solidFill>
              <a:schemeClr val="accent4"/>
            </a:solidFill>
          </p:spPr>
          <p:txBody>
            <a:bodyPr wrap="square" lIns="0" tIns="0" rIns="0" bIns="0" rtlCol="0" anchor="ctr" anchorCtr="0">
              <a:noAutofit/>
            </a:bodyPr>
            <a:lstStyle/>
            <a:p>
              <a:pPr algn="ctr"/>
              <a:r>
                <a:rPr lang="en-GB" sz="2700" b="1" dirty="0">
                  <a:latin typeface="Century Gothic" panose="020B0502020202020204" pitchFamily="34" charset="0"/>
                </a:rPr>
                <a:t>3 hours</a:t>
              </a:r>
            </a:p>
          </p:txBody>
        </p:sp>
        <p:sp>
          <p:nvSpPr>
            <p:cNvPr id="11" name="TextBox 10">
              <a:extLst>
                <a:ext uri="{FF2B5EF4-FFF2-40B4-BE49-F238E27FC236}">
                  <a16:creationId xmlns:a16="http://schemas.microsoft.com/office/drawing/2014/main" id="{4F6CF4A7-78AE-48DB-9EEC-E6999890F0C9}"/>
                </a:ext>
              </a:extLst>
            </p:cNvPr>
            <p:cNvSpPr txBox="1"/>
            <p:nvPr/>
          </p:nvSpPr>
          <p:spPr>
            <a:xfrm>
              <a:off x="6608371" y="2112976"/>
              <a:ext cx="1622682" cy="1549487"/>
            </a:xfrm>
            <a:prstGeom prst="rect">
              <a:avLst/>
            </a:prstGeom>
            <a:solidFill>
              <a:schemeClr val="accent4"/>
            </a:solidFill>
          </p:spPr>
          <p:txBody>
            <a:bodyPr wrap="square" lIns="0" tIns="0" rIns="0" bIns="0" rtlCol="0" anchor="ctr" anchorCtr="0">
              <a:noAutofit/>
            </a:bodyPr>
            <a:lstStyle/>
            <a:p>
              <a:pPr algn="ctr"/>
              <a:r>
                <a:rPr lang="en-GB" sz="2700" b="1" dirty="0">
                  <a:latin typeface="Century Gothic" panose="020B0502020202020204" pitchFamily="34" charset="0"/>
                </a:rPr>
                <a:t>four hours</a:t>
              </a:r>
            </a:p>
          </p:txBody>
        </p:sp>
      </p:grpSp>
      <p:grpSp>
        <p:nvGrpSpPr>
          <p:cNvPr id="12" name="Group 11">
            <a:extLst>
              <a:ext uri="{FF2B5EF4-FFF2-40B4-BE49-F238E27FC236}">
                <a16:creationId xmlns:a16="http://schemas.microsoft.com/office/drawing/2014/main" id="{E9500CD4-BF49-42B2-810B-EC65C106C3EE}"/>
              </a:ext>
            </a:extLst>
          </p:cNvPr>
          <p:cNvGrpSpPr/>
          <p:nvPr/>
        </p:nvGrpSpPr>
        <p:grpSpPr>
          <a:xfrm>
            <a:off x="71150" y="6454317"/>
            <a:ext cx="1377821" cy="448179"/>
            <a:chOff x="79696" y="6454317"/>
            <a:chExt cx="1377821" cy="448179"/>
          </a:xfrm>
        </p:grpSpPr>
        <p:sp>
          <p:nvSpPr>
            <p:cNvPr id="13" name="TextBox 12">
              <a:extLst>
                <a:ext uri="{FF2B5EF4-FFF2-40B4-BE49-F238E27FC236}">
                  <a16:creationId xmlns:a16="http://schemas.microsoft.com/office/drawing/2014/main" id="{3E696B9E-5AED-48BA-8D91-FA3353994AAE}"/>
                </a:ext>
              </a:extLst>
            </p:cNvPr>
            <p:cNvSpPr txBox="1"/>
            <p:nvPr/>
          </p:nvSpPr>
          <p:spPr>
            <a:xfrm>
              <a:off x="79696" y="6733219"/>
              <a:ext cx="1377821"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9EF75317-7559-40C0-8B93-88F31107C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636014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Make as many correct statements as you can </a:t>
            </a:r>
          </a:p>
          <a:p>
            <a:pPr algn="ctr"/>
            <a:r>
              <a:rPr lang="en-GB" sz="2000" b="1" dirty="0">
                <a:solidFill>
                  <a:schemeClr val="tx1"/>
                </a:solidFill>
                <a:latin typeface="Century Gothic" panose="020B0502020202020204" pitchFamily="34" charset="0"/>
              </a:rPr>
              <a:t>using these cards and a &gt; symbol.</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 minute &gt; three seconds</a:t>
            </a: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3 hours &gt; a minute</a:t>
            </a: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3 hours &gt; three seconds</a:t>
            </a: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4 hours &gt; a minute</a:t>
            </a: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4 hours &gt; three seconds</a:t>
            </a: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4 hours &gt; 3 hours</a:t>
            </a:r>
            <a:endParaRPr lang="en-GB" sz="2000" b="1" dirty="0">
              <a:solidFill>
                <a:srgbClr val="E7E6E6">
                  <a:lumMod val="25000"/>
                </a:srgb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E7E6E6">
                  <a:lumMod val="25000"/>
                </a:srgbClr>
              </a:solidFill>
              <a:latin typeface="Century Gothic" panose="020B0502020202020204" pitchFamily="34" charset="0"/>
            </a:endParaRPr>
          </a:p>
        </p:txBody>
      </p:sp>
      <p:grpSp>
        <p:nvGrpSpPr>
          <p:cNvPr id="2" name="Group 1">
            <a:extLst>
              <a:ext uri="{FF2B5EF4-FFF2-40B4-BE49-F238E27FC236}">
                <a16:creationId xmlns:a16="http://schemas.microsoft.com/office/drawing/2014/main" id="{DCE1BEE3-D411-4EEE-9BD5-CB0059AEBB00}"/>
              </a:ext>
            </a:extLst>
          </p:cNvPr>
          <p:cNvGrpSpPr/>
          <p:nvPr/>
        </p:nvGrpSpPr>
        <p:grpSpPr>
          <a:xfrm>
            <a:off x="748728" y="2112976"/>
            <a:ext cx="7646544" cy="1549488"/>
            <a:chOff x="584509" y="2112976"/>
            <a:chExt cx="7646544" cy="1549488"/>
          </a:xfrm>
        </p:grpSpPr>
        <p:sp>
          <p:nvSpPr>
            <p:cNvPr id="7" name="TextBox 6">
              <a:extLst>
                <a:ext uri="{FF2B5EF4-FFF2-40B4-BE49-F238E27FC236}">
                  <a16:creationId xmlns:a16="http://schemas.microsoft.com/office/drawing/2014/main" id="{C4EFF232-6835-4E32-BD17-BE0EE0C21382}"/>
                </a:ext>
              </a:extLst>
            </p:cNvPr>
            <p:cNvSpPr txBox="1"/>
            <p:nvPr/>
          </p:nvSpPr>
          <p:spPr>
            <a:xfrm>
              <a:off x="2592463" y="2112976"/>
              <a:ext cx="1622682" cy="1549487"/>
            </a:xfrm>
            <a:prstGeom prst="rect">
              <a:avLst/>
            </a:prstGeom>
            <a:solidFill>
              <a:schemeClr val="accent4"/>
            </a:solidFill>
          </p:spPr>
          <p:txBody>
            <a:bodyPr wrap="square" lIns="0" tIns="0" rIns="0" bIns="0" rtlCol="0" anchor="ctr" anchorCtr="0">
              <a:noAutofit/>
            </a:bodyPr>
            <a:lstStyle/>
            <a:p>
              <a:pPr algn="ctr"/>
              <a:r>
                <a:rPr lang="en-GB" sz="2700" b="1" dirty="0">
                  <a:latin typeface="Century Gothic" panose="020B0502020202020204" pitchFamily="34" charset="0"/>
                </a:rPr>
                <a:t>three seconds</a:t>
              </a:r>
            </a:p>
          </p:txBody>
        </p:sp>
        <p:sp>
          <p:nvSpPr>
            <p:cNvPr id="9" name="TextBox 8">
              <a:extLst>
                <a:ext uri="{FF2B5EF4-FFF2-40B4-BE49-F238E27FC236}">
                  <a16:creationId xmlns:a16="http://schemas.microsoft.com/office/drawing/2014/main" id="{9BE898DB-D2FE-48CB-B0FD-15A949C381ED}"/>
                </a:ext>
              </a:extLst>
            </p:cNvPr>
            <p:cNvSpPr txBox="1"/>
            <p:nvPr/>
          </p:nvSpPr>
          <p:spPr>
            <a:xfrm>
              <a:off x="584509" y="2112977"/>
              <a:ext cx="1622682" cy="1549487"/>
            </a:xfrm>
            <a:prstGeom prst="rect">
              <a:avLst/>
            </a:prstGeom>
            <a:solidFill>
              <a:schemeClr val="accent4"/>
            </a:solidFill>
          </p:spPr>
          <p:txBody>
            <a:bodyPr wrap="square" lIns="0" tIns="0" rIns="0" bIns="0" rtlCol="0" anchor="ctr" anchorCtr="0">
              <a:noAutofit/>
            </a:bodyPr>
            <a:lstStyle/>
            <a:p>
              <a:pPr algn="ctr"/>
              <a:r>
                <a:rPr lang="en-GB" sz="2700" b="1" dirty="0">
                  <a:latin typeface="Century Gothic" panose="020B0502020202020204" pitchFamily="34" charset="0"/>
                </a:rPr>
                <a:t>a minute</a:t>
              </a:r>
            </a:p>
          </p:txBody>
        </p:sp>
        <p:sp>
          <p:nvSpPr>
            <p:cNvPr id="10" name="TextBox 9">
              <a:extLst>
                <a:ext uri="{FF2B5EF4-FFF2-40B4-BE49-F238E27FC236}">
                  <a16:creationId xmlns:a16="http://schemas.microsoft.com/office/drawing/2014/main" id="{0186CAF9-AFFB-4467-AB93-B6CC311A566D}"/>
                </a:ext>
              </a:extLst>
            </p:cNvPr>
            <p:cNvSpPr txBox="1"/>
            <p:nvPr/>
          </p:nvSpPr>
          <p:spPr>
            <a:xfrm>
              <a:off x="4600417" y="2112976"/>
              <a:ext cx="1622682" cy="1549487"/>
            </a:xfrm>
            <a:prstGeom prst="rect">
              <a:avLst/>
            </a:prstGeom>
            <a:solidFill>
              <a:schemeClr val="accent4"/>
            </a:solidFill>
          </p:spPr>
          <p:txBody>
            <a:bodyPr wrap="square" lIns="0" tIns="0" rIns="0" bIns="0" rtlCol="0" anchor="ctr" anchorCtr="0">
              <a:noAutofit/>
            </a:bodyPr>
            <a:lstStyle/>
            <a:p>
              <a:pPr algn="ctr"/>
              <a:r>
                <a:rPr lang="en-GB" sz="2700" b="1" dirty="0">
                  <a:latin typeface="Century Gothic" panose="020B0502020202020204" pitchFamily="34" charset="0"/>
                </a:rPr>
                <a:t>3 hours</a:t>
              </a:r>
            </a:p>
          </p:txBody>
        </p:sp>
        <p:sp>
          <p:nvSpPr>
            <p:cNvPr id="11" name="TextBox 10">
              <a:extLst>
                <a:ext uri="{FF2B5EF4-FFF2-40B4-BE49-F238E27FC236}">
                  <a16:creationId xmlns:a16="http://schemas.microsoft.com/office/drawing/2014/main" id="{4F6CF4A7-78AE-48DB-9EEC-E6999890F0C9}"/>
                </a:ext>
              </a:extLst>
            </p:cNvPr>
            <p:cNvSpPr txBox="1"/>
            <p:nvPr/>
          </p:nvSpPr>
          <p:spPr>
            <a:xfrm>
              <a:off x="6608371" y="2112976"/>
              <a:ext cx="1622682" cy="1549487"/>
            </a:xfrm>
            <a:prstGeom prst="rect">
              <a:avLst/>
            </a:prstGeom>
            <a:solidFill>
              <a:schemeClr val="accent4"/>
            </a:solidFill>
          </p:spPr>
          <p:txBody>
            <a:bodyPr wrap="square" lIns="0" tIns="0" rIns="0" bIns="0" rtlCol="0" anchor="ctr" anchorCtr="0">
              <a:noAutofit/>
            </a:bodyPr>
            <a:lstStyle/>
            <a:p>
              <a:pPr algn="ctr"/>
              <a:r>
                <a:rPr lang="en-GB" sz="2700" b="1" dirty="0">
                  <a:latin typeface="Century Gothic" panose="020B0502020202020204" pitchFamily="34" charset="0"/>
                </a:rPr>
                <a:t>four hours</a:t>
              </a:r>
            </a:p>
          </p:txBody>
        </p:sp>
      </p:grpSp>
      <p:grpSp>
        <p:nvGrpSpPr>
          <p:cNvPr id="12" name="Group 11">
            <a:extLst>
              <a:ext uri="{FF2B5EF4-FFF2-40B4-BE49-F238E27FC236}">
                <a16:creationId xmlns:a16="http://schemas.microsoft.com/office/drawing/2014/main" id="{2083FF37-57AB-4BC0-A387-7E7F3B587A91}"/>
              </a:ext>
            </a:extLst>
          </p:cNvPr>
          <p:cNvGrpSpPr/>
          <p:nvPr/>
        </p:nvGrpSpPr>
        <p:grpSpPr>
          <a:xfrm>
            <a:off x="71150" y="6454317"/>
            <a:ext cx="1377821" cy="448179"/>
            <a:chOff x="79696" y="6454317"/>
            <a:chExt cx="1377821" cy="448179"/>
          </a:xfrm>
        </p:grpSpPr>
        <p:sp>
          <p:nvSpPr>
            <p:cNvPr id="13" name="TextBox 12">
              <a:extLst>
                <a:ext uri="{FF2B5EF4-FFF2-40B4-BE49-F238E27FC236}">
                  <a16:creationId xmlns:a16="http://schemas.microsoft.com/office/drawing/2014/main" id="{B1C9B2FB-354B-42CB-85D5-4E7C26A47554}"/>
                </a:ext>
              </a:extLst>
            </p:cNvPr>
            <p:cNvSpPr txBox="1"/>
            <p:nvPr/>
          </p:nvSpPr>
          <p:spPr>
            <a:xfrm>
              <a:off x="79696" y="6733219"/>
              <a:ext cx="1377821"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F3F1E8F5-F4B9-436D-9378-DADEA69E4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832697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Olga, Bob, Donna and Ray were making sandwiches for a party. They wanted to see who could make a sandwich faster than the teacher, Mr Paul. They all started at the same time.</a:t>
            </a:r>
          </a:p>
          <a:p>
            <a:endParaRPr lang="en-GB" sz="2000" b="1" dirty="0">
              <a:solidFill>
                <a:schemeClr val="tx1"/>
              </a:solidFill>
              <a:latin typeface="Century Gothic" panose="020B0502020202020204" pitchFamily="34" charset="0"/>
            </a:endParaRPr>
          </a:p>
          <a:p>
            <a:pPr marL="171450" indent="-171450">
              <a:buFont typeface="Arial" panose="020B0604020202020204" pitchFamily="34" charset="0"/>
              <a:buChar char="•"/>
            </a:pPr>
            <a:r>
              <a:rPr lang="en-GB" sz="2000" b="1" dirty="0">
                <a:solidFill>
                  <a:schemeClr val="tx1"/>
                </a:solidFill>
                <a:latin typeface="Century Gothic" panose="020B0502020202020204" pitchFamily="34" charset="0"/>
                <a:sym typeface="Wingdings" panose="05000000000000000000" pitchFamily="2" charset="2"/>
              </a:rPr>
              <a:t>Mr Paul finished fourth.</a:t>
            </a:r>
          </a:p>
          <a:p>
            <a:pPr marL="171450" indent="-171450">
              <a:buFont typeface="Arial" panose="020B0604020202020204" pitchFamily="34" charset="0"/>
              <a:buChar char="•"/>
            </a:pPr>
            <a:r>
              <a:rPr lang="en-GB" sz="2000" b="1" dirty="0">
                <a:solidFill>
                  <a:schemeClr val="tx1"/>
                </a:solidFill>
                <a:latin typeface="Century Gothic" panose="020B0502020202020204" pitchFamily="34" charset="0"/>
                <a:sym typeface="Wingdings" panose="05000000000000000000" pitchFamily="2" charset="2"/>
              </a:rPr>
              <a:t>Olga took 35 seconds.</a:t>
            </a:r>
          </a:p>
          <a:p>
            <a:pPr marL="171450" indent="-171450">
              <a:buFont typeface="Arial" panose="020B0604020202020204" pitchFamily="34" charset="0"/>
              <a:buChar char="•"/>
            </a:pPr>
            <a:r>
              <a:rPr lang="en-GB" sz="2000" b="1" dirty="0">
                <a:solidFill>
                  <a:schemeClr val="tx1"/>
                </a:solidFill>
                <a:latin typeface="Century Gothic" panose="020B0502020202020204" pitchFamily="34" charset="0"/>
                <a:sym typeface="Wingdings" panose="05000000000000000000" pitchFamily="2" charset="2"/>
              </a:rPr>
              <a:t>Mr Paul took 46 seconds. </a:t>
            </a:r>
          </a:p>
          <a:p>
            <a:pPr marL="171450" indent="-171450">
              <a:buFont typeface="Arial" panose="020B0604020202020204" pitchFamily="34" charset="0"/>
              <a:buChar char="•"/>
            </a:pPr>
            <a:r>
              <a:rPr lang="en-GB" sz="2000" b="1" dirty="0">
                <a:solidFill>
                  <a:schemeClr val="tx1"/>
                </a:solidFill>
                <a:latin typeface="Century Gothic" panose="020B0502020202020204" pitchFamily="34" charset="0"/>
                <a:sym typeface="Wingdings" panose="05000000000000000000" pitchFamily="2" charset="2"/>
              </a:rPr>
              <a:t>Bob took one minute.</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made their sandwich faster than the teacher?</a:t>
            </a:r>
          </a:p>
          <a:p>
            <a:r>
              <a:rPr lang="en-GB" sz="2000" b="1" dirty="0">
                <a:solidFill>
                  <a:schemeClr val="tx1"/>
                </a:solidFill>
                <a:latin typeface="Century Gothic" panose="020B0502020202020204" pitchFamily="34" charset="0"/>
                <a:sym typeface="Wingdings" panose="05000000000000000000" pitchFamily="2" charset="2"/>
              </a:rPr>
              <a:t>Explain your answer.</a:t>
            </a:r>
          </a:p>
          <a:p>
            <a:endParaRPr lang="en-GB" sz="2400" b="1" dirty="0">
              <a:solidFill>
                <a:srgbClr val="FF0000"/>
              </a:solidFill>
              <a:latin typeface="Century Gothic" panose="020B0502020202020204" pitchFamily="34" charset="0"/>
              <a:sym typeface="Wingdings" panose="05000000000000000000" pitchFamily="2" charset="2"/>
            </a:endParaRPr>
          </a:p>
        </p:txBody>
      </p:sp>
      <p:grpSp>
        <p:nvGrpSpPr>
          <p:cNvPr id="7" name="Group 6">
            <a:extLst>
              <a:ext uri="{FF2B5EF4-FFF2-40B4-BE49-F238E27FC236}">
                <a16:creationId xmlns:a16="http://schemas.microsoft.com/office/drawing/2014/main" id="{B7660017-94BB-449F-89CD-BFEE8840BB3F}"/>
              </a:ext>
            </a:extLst>
          </p:cNvPr>
          <p:cNvGrpSpPr/>
          <p:nvPr/>
        </p:nvGrpSpPr>
        <p:grpSpPr>
          <a:xfrm>
            <a:off x="71150" y="6454317"/>
            <a:ext cx="1377821" cy="448179"/>
            <a:chOff x="79696" y="6454317"/>
            <a:chExt cx="1377821" cy="448179"/>
          </a:xfrm>
        </p:grpSpPr>
        <p:sp>
          <p:nvSpPr>
            <p:cNvPr id="9" name="TextBox 8">
              <a:extLst>
                <a:ext uri="{FF2B5EF4-FFF2-40B4-BE49-F238E27FC236}">
                  <a16:creationId xmlns:a16="http://schemas.microsoft.com/office/drawing/2014/main" id="{E0D32224-7F9B-4FDA-B0F8-32FCD149BFCC}"/>
                </a:ext>
              </a:extLst>
            </p:cNvPr>
            <p:cNvSpPr txBox="1"/>
            <p:nvPr/>
          </p:nvSpPr>
          <p:spPr>
            <a:xfrm>
              <a:off x="79696" y="6733219"/>
              <a:ext cx="1377821"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2059547C-8F40-4410-AC8E-F43777CB9A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425273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Olga, Bob, Donna and Ray were making sandwiches for a party. They wanted to see who could make a sandwich faster than the teacher, Mr Paul. They all started at the same time.</a:t>
            </a:r>
          </a:p>
          <a:p>
            <a:endParaRPr lang="en-GB" sz="2000" b="1" dirty="0">
              <a:solidFill>
                <a:schemeClr val="tx1"/>
              </a:solidFill>
              <a:latin typeface="Century Gothic" panose="020B0502020202020204" pitchFamily="34" charset="0"/>
            </a:endParaRPr>
          </a:p>
          <a:p>
            <a:pPr marL="171450" indent="-171450">
              <a:buFont typeface="Arial" panose="020B0604020202020204" pitchFamily="34" charset="0"/>
              <a:buChar char="•"/>
            </a:pPr>
            <a:r>
              <a:rPr lang="en-GB" sz="2000" b="1" dirty="0">
                <a:solidFill>
                  <a:schemeClr val="tx1"/>
                </a:solidFill>
                <a:latin typeface="Century Gothic" panose="020B0502020202020204" pitchFamily="34" charset="0"/>
                <a:sym typeface="Wingdings" panose="05000000000000000000" pitchFamily="2" charset="2"/>
              </a:rPr>
              <a:t>Mr Paul finished fourth.</a:t>
            </a:r>
          </a:p>
          <a:p>
            <a:pPr marL="171450" indent="-171450">
              <a:buFont typeface="Arial" panose="020B0604020202020204" pitchFamily="34" charset="0"/>
              <a:buChar char="•"/>
            </a:pPr>
            <a:r>
              <a:rPr lang="en-GB" sz="2000" b="1" dirty="0">
                <a:solidFill>
                  <a:schemeClr val="tx1"/>
                </a:solidFill>
                <a:latin typeface="Century Gothic" panose="020B0502020202020204" pitchFamily="34" charset="0"/>
                <a:sym typeface="Wingdings" panose="05000000000000000000" pitchFamily="2" charset="2"/>
              </a:rPr>
              <a:t>Olga took 35 seconds.</a:t>
            </a:r>
          </a:p>
          <a:p>
            <a:pPr marL="171450" indent="-171450">
              <a:buFont typeface="Arial" panose="020B0604020202020204" pitchFamily="34" charset="0"/>
              <a:buChar char="•"/>
            </a:pPr>
            <a:r>
              <a:rPr lang="en-GB" sz="2000" b="1" dirty="0">
                <a:solidFill>
                  <a:schemeClr val="tx1"/>
                </a:solidFill>
                <a:latin typeface="Century Gothic" panose="020B0502020202020204" pitchFamily="34" charset="0"/>
                <a:sym typeface="Wingdings" panose="05000000000000000000" pitchFamily="2" charset="2"/>
              </a:rPr>
              <a:t>Mr Paul took 46 seconds. </a:t>
            </a:r>
          </a:p>
          <a:p>
            <a:pPr marL="171450" indent="-171450">
              <a:buFont typeface="Arial" panose="020B0604020202020204" pitchFamily="34" charset="0"/>
              <a:buChar char="•"/>
            </a:pPr>
            <a:r>
              <a:rPr lang="en-GB" sz="2000" b="1" dirty="0">
                <a:solidFill>
                  <a:schemeClr val="tx1"/>
                </a:solidFill>
                <a:latin typeface="Century Gothic" panose="020B0502020202020204" pitchFamily="34" charset="0"/>
                <a:sym typeface="Wingdings" panose="05000000000000000000" pitchFamily="2" charset="2"/>
              </a:rPr>
              <a:t>Bob took one minute.</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made their sandwich faster than the teacher?</a:t>
            </a:r>
          </a:p>
          <a:p>
            <a:r>
              <a:rPr lang="en-GB" sz="2000" b="1" dirty="0">
                <a:solidFill>
                  <a:schemeClr val="tx1"/>
                </a:solidFill>
                <a:latin typeface="Century Gothic" panose="020B0502020202020204" pitchFamily="34" charset="0"/>
                <a:sym typeface="Wingdings" panose="05000000000000000000" pitchFamily="2" charset="2"/>
              </a:rPr>
              <a:t>Explain your answer.</a:t>
            </a:r>
          </a:p>
          <a:p>
            <a:r>
              <a:rPr lang="en-GB" sz="2000" b="1" dirty="0">
                <a:solidFill>
                  <a:schemeClr val="tx1"/>
                </a:solidFill>
                <a:latin typeface="Century Gothic" panose="020B0502020202020204" pitchFamily="34" charset="0"/>
              </a:rPr>
              <a:t>Olga, Donna and Ray made their sandwich faster than the teacher, because...</a:t>
            </a:r>
          </a:p>
          <a:p>
            <a:endParaRPr lang="en-GB" sz="2400" b="1" dirty="0">
              <a:solidFill>
                <a:srgbClr val="FF0000"/>
              </a:solidFill>
              <a:latin typeface="Century Gothic" panose="020B0502020202020204" pitchFamily="34" charset="0"/>
              <a:sym typeface="Wingdings" panose="05000000000000000000" pitchFamily="2" charset="2"/>
            </a:endParaRPr>
          </a:p>
        </p:txBody>
      </p:sp>
      <p:grpSp>
        <p:nvGrpSpPr>
          <p:cNvPr id="7" name="Group 6">
            <a:extLst>
              <a:ext uri="{FF2B5EF4-FFF2-40B4-BE49-F238E27FC236}">
                <a16:creationId xmlns:a16="http://schemas.microsoft.com/office/drawing/2014/main" id="{B7660017-94BB-449F-89CD-BFEE8840BB3F}"/>
              </a:ext>
            </a:extLst>
          </p:cNvPr>
          <p:cNvGrpSpPr/>
          <p:nvPr/>
        </p:nvGrpSpPr>
        <p:grpSpPr>
          <a:xfrm>
            <a:off x="71150" y="6454317"/>
            <a:ext cx="1377821" cy="448179"/>
            <a:chOff x="79696" y="6454317"/>
            <a:chExt cx="1377821" cy="448179"/>
          </a:xfrm>
        </p:grpSpPr>
        <p:sp>
          <p:nvSpPr>
            <p:cNvPr id="9" name="TextBox 8">
              <a:extLst>
                <a:ext uri="{FF2B5EF4-FFF2-40B4-BE49-F238E27FC236}">
                  <a16:creationId xmlns:a16="http://schemas.microsoft.com/office/drawing/2014/main" id="{E0D32224-7F9B-4FDA-B0F8-32FCD149BFCC}"/>
                </a:ext>
              </a:extLst>
            </p:cNvPr>
            <p:cNvSpPr txBox="1"/>
            <p:nvPr/>
          </p:nvSpPr>
          <p:spPr>
            <a:xfrm>
              <a:off x="79696" y="6733219"/>
              <a:ext cx="1377821"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2059547C-8F40-4410-AC8E-F43777CB9A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72044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0" y="6454317"/>
            <a:ext cx="1377821" cy="448179"/>
            <a:chOff x="79696" y="6454317"/>
            <a:chExt cx="1377821" cy="448179"/>
          </a:xfrm>
        </p:grpSpPr>
        <p:sp>
          <p:nvSpPr>
            <p:cNvPr id="17" name="TextBox 8">
              <a:extLst>
                <a:ext uri="{FF2B5EF4-FFF2-40B4-BE49-F238E27FC236}">
                  <a16:creationId xmlns:a16="http://schemas.microsoft.com/office/drawing/2014/main" id="{0F18B4CD-798D-4EA5-92CF-7A4BB6DD9812}"/>
                </a:ext>
              </a:extLst>
            </p:cNvPr>
            <p:cNvSpPr txBox="1"/>
            <p:nvPr/>
          </p:nvSpPr>
          <p:spPr>
            <a:xfrm>
              <a:off x="79696" y="6733219"/>
              <a:ext cx="1377821"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6 – Time – Comparing Time</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1: (1M1) </a:t>
            </a:r>
            <a:r>
              <a:rPr lang="en-GB" sz="1200" b="1" dirty="0">
                <a:latin typeface="Century Gothic" panose="020B0502020202020204" pitchFamily="34" charset="0"/>
                <a:hlinkClick r:id="rId4"/>
              </a:rPr>
              <a:t>Compare, describe and solve practical problems for time</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US" sz="1600" b="1" dirty="0">
                <a:solidFill>
                  <a:prstClr val="black"/>
                </a:solidFill>
                <a:latin typeface="Century Gothic" panose="020B0502020202020204" pitchFamily="34" charset="0"/>
              </a:rPr>
              <a:t>More </a:t>
            </a:r>
            <a:r>
              <a:rPr lang="en-US" sz="1600" b="1" dirty="0">
                <a:solidFill>
                  <a:prstClr val="black"/>
                </a:solidFill>
                <a:latin typeface="Century Gothic" panose="020B0502020202020204" pitchFamily="34" charset="0"/>
                <a:hlinkClick r:id="rId5"/>
              </a:rPr>
              <a:t>Year 1 Time</a:t>
            </a:r>
            <a:r>
              <a:rPr lang="en-US"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Olga, Bob, Donna and Ray were making sandwiches for a party. They wanted to see who could make a sandwich faster than the teacher, Mr Paul. They all started at the same time.</a:t>
            </a:r>
          </a:p>
          <a:p>
            <a:endParaRPr lang="en-GB" sz="2000" b="1" dirty="0">
              <a:solidFill>
                <a:schemeClr val="tx1"/>
              </a:solidFill>
              <a:latin typeface="Century Gothic" panose="020B0502020202020204" pitchFamily="34" charset="0"/>
            </a:endParaRPr>
          </a:p>
          <a:p>
            <a:pPr marL="171450" indent="-171450">
              <a:buFont typeface="Arial" panose="020B0604020202020204" pitchFamily="34" charset="0"/>
              <a:buChar char="•"/>
            </a:pPr>
            <a:r>
              <a:rPr lang="en-GB" sz="2000" b="1" dirty="0">
                <a:solidFill>
                  <a:schemeClr val="tx1"/>
                </a:solidFill>
                <a:latin typeface="Century Gothic" panose="020B0502020202020204" pitchFamily="34" charset="0"/>
                <a:sym typeface="Wingdings" panose="05000000000000000000" pitchFamily="2" charset="2"/>
              </a:rPr>
              <a:t>Mr Paul finished fourth.</a:t>
            </a:r>
          </a:p>
          <a:p>
            <a:pPr marL="171450" indent="-171450">
              <a:buFont typeface="Arial" panose="020B0604020202020204" pitchFamily="34" charset="0"/>
              <a:buChar char="•"/>
            </a:pPr>
            <a:r>
              <a:rPr lang="en-GB" sz="2000" b="1" dirty="0">
                <a:solidFill>
                  <a:schemeClr val="tx1"/>
                </a:solidFill>
                <a:latin typeface="Century Gothic" panose="020B0502020202020204" pitchFamily="34" charset="0"/>
                <a:sym typeface="Wingdings" panose="05000000000000000000" pitchFamily="2" charset="2"/>
              </a:rPr>
              <a:t>Olga took 35 seconds.</a:t>
            </a:r>
          </a:p>
          <a:p>
            <a:pPr marL="171450" indent="-171450">
              <a:buFont typeface="Arial" panose="020B0604020202020204" pitchFamily="34" charset="0"/>
              <a:buChar char="•"/>
            </a:pPr>
            <a:r>
              <a:rPr lang="en-GB" sz="2000" b="1" dirty="0">
                <a:solidFill>
                  <a:schemeClr val="tx1"/>
                </a:solidFill>
                <a:latin typeface="Century Gothic" panose="020B0502020202020204" pitchFamily="34" charset="0"/>
                <a:sym typeface="Wingdings" panose="05000000000000000000" pitchFamily="2" charset="2"/>
              </a:rPr>
              <a:t>Mr Paul took 46 seconds. </a:t>
            </a:r>
          </a:p>
          <a:p>
            <a:pPr marL="171450" indent="-171450">
              <a:buFont typeface="Arial" panose="020B0604020202020204" pitchFamily="34" charset="0"/>
              <a:buChar char="•"/>
            </a:pPr>
            <a:r>
              <a:rPr lang="en-GB" sz="2000" b="1" dirty="0">
                <a:solidFill>
                  <a:schemeClr val="tx1"/>
                </a:solidFill>
                <a:latin typeface="Century Gothic" panose="020B0502020202020204" pitchFamily="34" charset="0"/>
                <a:sym typeface="Wingdings" panose="05000000000000000000" pitchFamily="2" charset="2"/>
              </a:rPr>
              <a:t>Bob took one minute.</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made their sandwich faster than the teacher?</a:t>
            </a:r>
          </a:p>
          <a:p>
            <a:r>
              <a:rPr lang="en-GB" sz="2000" b="1" dirty="0">
                <a:solidFill>
                  <a:schemeClr val="tx1"/>
                </a:solidFill>
                <a:latin typeface="Century Gothic" panose="020B0502020202020204" pitchFamily="34" charset="0"/>
                <a:sym typeface="Wingdings" panose="05000000000000000000" pitchFamily="2" charset="2"/>
              </a:rPr>
              <a:t>Explain your answer.</a:t>
            </a:r>
          </a:p>
          <a:p>
            <a:r>
              <a:rPr lang="en-GB" sz="2000" b="1" dirty="0">
                <a:solidFill>
                  <a:srgbClr val="FF0000"/>
                </a:solidFill>
                <a:latin typeface="Century Gothic" panose="020B0502020202020204" pitchFamily="34" charset="0"/>
              </a:rPr>
              <a:t>Olga, Donna and Ray made their sandwich faster than their teacher, because there were 5 people making sandwiches and Mr Paul finished fourth, so there must be 3 before him. Bob took one minute, which was longer than Mr Paul, who took 46 seconds, so he was last. </a:t>
            </a:r>
          </a:p>
          <a:p>
            <a:endParaRPr lang="en-GB" sz="2400" b="1" dirty="0">
              <a:solidFill>
                <a:srgbClr val="FF0000"/>
              </a:solidFill>
              <a:latin typeface="Century Gothic" panose="020B0502020202020204" pitchFamily="34" charset="0"/>
              <a:sym typeface="Wingdings" panose="05000000000000000000" pitchFamily="2" charset="2"/>
            </a:endParaRPr>
          </a:p>
        </p:txBody>
      </p:sp>
      <p:grpSp>
        <p:nvGrpSpPr>
          <p:cNvPr id="7" name="Group 6">
            <a:extLst>
              <a:ext uri="{FF2B5EF4-FFF2-40B4-BE49-F238E27FC236}">
                <a16:creationId xmlns:a16="http://schemas.microsoft.com/office/drawing/2014/main" id="{D982C9BE-45BB-4BD6-854B-03DB816496C5}"/>
              </a:ext>
            </a:extLst>
          </p:cNvPr>
          <p:cNvGrpSpPr/>
          <p:nvPr/>
        </p:nvGrpSpPr>
        <p:grpSpPr>
          <a:xfrm>
            <a:off x="71150" y="6454317"/>
            <a:ext cx="1377821" cy="448179"/>
            <a:chOff x="79696" y="6454317"/>
            <a:chExt cx="1377821" cy="448179"/>
          </a:xfrm>
        </p:grpSpPr>
        <p:sp>
          <p:nvSpPr>
            <p:cNvPr id="9" name="TextBox 8">
              <a:extLst>
                <a:ext uri="{FF2B5EF4-FFF2-40B4-BE49-F238E27FC236}">
                  <a16:creationId xmlns:a16="http://schemas.microsoft.com/office/drawing/2014/main" id="{8D98D432-8EB7-468B-8BDE-BDD86C9A27CB}"/>
                </a:ext>
              </a:extLst>
            </p:cNvPr>
            <p:cNvSpPr txBox="1"/>
            <p:nvPr/>
          </p:nvSpPr>
          <p:spPr>
            <a:xfrm>
              <a:off x="79696" y="6733219"/>
              <a:ext cx="1377821"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79EF24A3-AE99-40EE-A5F0-EC1851D4A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4007982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Problem Solving 2</a:t>
            </a:r>
          </a:p>
          <a:p>
            <a:pPr algn="ctr"/>
            <a:endParaRPr lang="en-GB" sz="11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Three children timed themselves walking around the playground ten times. They all started at the same time. Fill in the blanks to complete the sentences </a:t>
            </a:r>
          </a:p>
          <a:p>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1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Lexie walked </a:t>
            </a:r>
            <a:r>
              <a:rPr lang="en-GB" sz="2000" b="1" spc="-300" dirty="0">
                <a:solidFill>
                  <a:schemeClr val="tx1"/>
                </a:solidFill>
                <a:latin typeface="Century Gothic" panose="020B0502020202020204" pitchFamily="34" charset="0"/>
              </a:rPr>
              <a:t>______________  </a:t>
            </a:r>
            <a:r>
              <a:rPr lang="en-GB" sz="2000" b="1" dirty="0">
                <a:solidFill>
                  <a:schemeClr val="tx1"/>
                </a:solidFill>
                <a:latin typeface="Century Gothic" panose="020B0502020202020204" pitchFamily="34" charset="0"/>
              </a:rPr>
              <a:t>than Luna</a:t>
            </a:r>
            <a:r>
              <a:rPr lang="en-GB" sz="2000" b="1" spc="-300" dirty="0">
                <a:solidFill>
                  <a:schemeClr val="tx1"/>
                </a:solidFill>
                <a:latin typeface="Century Gothic" panose="020B0502020202020204" pitchFamily="34" charset="0"/>
              </a:rPr>
              <a:t>.</a:t>
            </a:r>
          </a:p>
          <a:p>
            <a:pPr algn="ctr"/>
            <a:endParaRPr lang="en-GB" sz="2000" b="1" spc="-300"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Jason finished </a:t>
            </a:r>
            <a:r>
              <a:rPr lang="en-GB" sz="2000" b="1" spc="-300" dirty="0">
                <a:solidFill>
                  <a:schemeClr val="tx1"/>
                </a:solidFill>
                <a:latin typeface="Century Gothic" panose="020B0502020202020204" pitchFamily="34" charset="0"/>
              </a:rPr>
              <a:t>______________</a:t>
            </a:r>
            <a:r>
              <a:rPr lang="en-GB" sz="2000" b="1" dirty="0">
                <a:solidFill>
                  <a:schemeClr val="tx1"/>
                </a:solidFill>
                <a:latin typeface="Century Gothic" panose="020B0502020202020204" pitchFamily="34" charset="0"/>
              </a:rPr>
              <a:t> than Lexie and Luna. </a:t>
            </a: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E7E6E6">
                  <a:lumMod val="25000"/>
                </a:srgbClr>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C98DAEBD-FA51-4516-B1D9-F5FF1F4FA66E}"/>
              </a:ext>
            </a:extLst>
          </p:cNvPr>
          <p:cNvGraphicFramePr>
            <a:graphicFrameLocks noGrp="1"/>
          </p:cNvGraphicFramePr>
          <p:nvPr>
            <p:extLst>
              <p:ext uri="{D42A27DB-BD31-4B8C-83A1-F6EECF244321}">
                <p14:modId xmlns:p14="http://schemas.microsoft.com/office/powerpoint/2010/main" val="2176799570"/>
              </p:ext>
            </p:extLst>
          </p:nvPr>
        </p:nvGraphicFramePr>
        <p:xfrm>
          <a:off x="2710004" y="1897264"/>
          <a:ext cx="3723992" cy="2166000"/>
        </p:xfrm>
        <a:graphic>
          <a:graphicData uri="http://schemas.openxmlformats.org/drawingml/2006/table">
            <a:tbl>
              <a:tblPr firstRow="1" bandRow="1">
                <a:tableStyleId>{5940675A-B579-460E-94D1-54222C63F5DA}</a:tableStyleId>
              </a:tblPr>
              <a:tblGrid>
                <a:gridCol w="1861200">
                  <a:extLst>
                    <a:ext uri="{9D8B030D-6E8A-4147-A177-3AD203B41FA5}">
                      <a16:colId xmlns:a16="http://schemas.microsoft.com/office/drawing/2014/main" val="3905668943"/>
                    </a:ext>
                  </a:extLst>
                </a:gridCol>
                <a:gridCol w="1862792">
                  <a:extLst>
                    <a:ext uri="{9D8B030D-6E8A-4147-A177-3AD203B41FA5}">
                      <a16:colId xmlns:a16="http://schemas.microsoft.com/office/drawing/2014/main" val="1592512561"/>
                    </a:ext>
                  </a:extLst>
                </a:gridCol>
              </a:tblGrid>
              <a:tr h="672703">
                <a:tc>
                  <a:txBody>
                    <a:bodyPr/>
                    <a:lstStyle/>
                    <a:p>
                      <a:pPr algn="ctr"/>
                      <a:r>
                        <a:rPr lang="en-GB" sz="2500" b="1" dirty="0">
                          <a:latin typeface="Century Gothic" panose="020B0502020202020204" pitchFamily="34" charset="0"/>
                        </a:rPr>
                        <a:t>Name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2500" b="1" dirty="0">
                          <a:latin typeface="Century Gothic" panose="020B0502020202020204" pitchFamily="34" charset="0"/>
                        </a:rPr>
                        <a:t>Time (minutes)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99422242"/>
                  </a:ext>
                </a:extLst>
              </a:tr>
              <a:tr h="468000">
                <a:tc>
                  <a:txBody>
                    <a:bodyPr/>
                    <a:lstStyle/>
                    <a:p>
                      <a:pPr algn="ctr"/>
                      <a:r>
                        <a:rPr lang="en-GB" sz="2500" b="1" dirty="0">
                          <a:latin typeface="Century Gothic" panose="020B0502020202020204" pitchFamily="34" charset="0"/>
                        </a:rPr>
                        <a:t>Jason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1035632"/>
                  </a:ext>
                </a:extLst>
              </a:tr>
              <a:tr h="468000">
                <a:tc>
                  <a:txBody>
                    <a:bodyPr/>
                    <a:lstStyle/>
                    <a:p>
                      <a:pPr algn="ctr"/>
                      <a:r>
                        <a:rPr lang="en-GB" sz="2500" b="1" dirty="0">
                          <a:latin typeface="Century Gothic" panose="020B0502020202020204" pitchFamily="34" charset="0"/>
                        </a:rPr>
                        <a:t>Lexie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3539218"/>
                  </a:ext>
                </a:extLst>
              </a:tr>
              <a:tr h="468000">
                <a:tc>
                  <a:txBody>
                    <a:bodyPr/>
                    <a:lstStyle/>
                    <a:p>
                      <a:pPr algn="ctr"/>
                      <a:r>
                        <a:rPr lang="en-GB" sz="2500" b="1" dirty="0">
                          <a:latin typeface="Century Gothic" panose="020B0502020202020204" pitchFamily="34" charset="0"/>
                        </a:rPr>
                        <a:t>Luna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6600984"/>
                  </a:ext>
                </a:extLst>
              </a:tr>
            </a:tbl>
          </a:graphicData>
        </a:graphic>
      </p:graphicFrame>
      <p:grpSp>
        <p:nvGrpSpPr>
          <p:cNvPr id="13" name="Group 12">
            <a:extLst>
              <a:ext uri="{FF2B5EF4-FFF2-40B4-BE49-F238E27FC236}">
                <a16:creationId xmlns:a16="http://schemas.microsoft.com/office/drawing/2014/main" id="{9B1AAD1C-7AB1-4996-8968-ED64F2B0F49E}"/>
              </a:ext>
            </a:extLst>
          </p:cNvPr>
          <p:cNvGrpSpPr/>
          <p:nvPr/>
        </p:nvGrpSpPr>
        <p:grpSpPr>
          <a:xfrm>
            <a:off x="71150" y="6454317"/>
            <a:ext cx="1377821" cy="448179"/>
            <a:chOff x="79696" y="6454317"/>
            <a:chExt cx="1377821" cy="448179"/>
          </a:xfrm>
        </p:grpSpPr>
        <p:sp>
          <p:nvSpPr>
            <p:cNvPr id="14" name="TextBox 13">
              <a:extLst>
                <a:ext uri="{FF2B5EF4-FFF2-40B4-BE49-F238E27FC236}">
                  <a16:creationId xmlns:a16="http://schemas.microsoft.com/office/drawing/2014/main" id="{8299982B-59C1-4293-80E6-5A645991F5A6}"/>
                </a:ext>
              </a:extLst>
            </p:cNvPr>
            <p:cNvSpPr txBox="1"/>
            <p:nvPr/>
          </p:nvSpPr>
          <p:spPr>
            <a:xfrm>
              <a:off x="79696" y="6733219"/>
              <a:ext cx="1377821"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5" name="Picture 14" descr="A close up of a sign&#10;&#10;Description generated with high confidence">
              <a:extLst>
                <a:ext uri="{FF2B5EF4-FFF2-40B4-BE49-F238E27FC236}">
                  <a16:creationId xmlns:a16="http://schemas.microsoft.com/office/drawing/2014/main" id="{D1433CC6-B968-4D45-802B-1325EB46D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855522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Problem Solving 2</a:t>
            </a:r>
          </a:p>
          <a:p>
            <a:pPr algn="ctr"/>
            <a:endParaRPr lang="en-GB" sz="11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Three children timed themselves walking around the playground ten times. They all started at the same time. Fill in the blanks to complete the sentences using faster, slower, earlier or later.</a:t>
            </a:r>
          </a:p>
          <a:p>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1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Lexie walked </a:t>
            </a:r>
            <a:r>
              <a:rPr lang="en-GB" sz="2000" b="1" spc="-300" dirty="0">
                <a:solidFill>
                  <a:schemeClr val="tx1"/>
                </a:solidFill>
                <a:latin typeface="Century Gothic" panose="020B0502020202020204" pitchFamily="34" charset="0"/>
              </a:rPr>
              <a:t>______________  </a:t>
            </a:r>
            <a:r>
              <a:rPr lang="en-GB" sz="2000" b="1" dirty="0">
                <a:solidFill>
                  <a:schemeClr val="tx1"/>
                </a:solidFill>
                <a:latin typeface="Century Gothic" panose="020B0502020202020204" pitchFamily="34" charset="0"/>
              </a:rPr>
              <a:t>than Luna</a:t>
            </a:r>
            <a:r>
              <a:rPr lang="en-GB" sz="2000" b="1" spc="-300" dirty="0">
                <a:solidFill>
                  <a:schemeClr val="tx1"/>
                </a:solidFill>
                <a:latin typeface="Century Gothic" panose="020B0502020202020204" pitchFamily="34" charset="0"/>
              </a:rPr>
              <a:t>.</a:t>
            </a:r>
          </a:p>
          <a:p>
            <a:pPr algn="ctr"/>
            <a:endParaRPr lang="en-GB" sz="2000" b="1" spc="-300"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Jason finished </a:t>
            </a:r>
            <a:r>
              <a:rPr lang="en-GB" sz="2000" b="1" spc="-300" dirty="0">
                <a:solidFill>
                  <a:schemeClr val="tx1"/>
                </a:solidFill>
                <a:latin typeface="Century Gothic" panose="020B0502020202020204" pitchFamily="34" charset="0"/>
              </a:rPr>
              <a:t>______________</a:t>
            </a:r>
            <a:r>
              <a:rPr lang="en-GB" sz="2000" b="1" dirty="0">
                <a:solidFill>
                  <a:schemeClr val="tx1"/>
                </a:solidFill>
                <a:latin typeface="Century Gothic" panose="020B0502020202020204" pitchFamily="34" charset="0"/>
              </a:rPr>
              <a:t> than Lexie and Luna. </a:t>
            </a: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E7E6E6">
                  <a:lumMod val="25000"/>
                </a:srgbClr>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C98DAEBD-FA51-4516-B1D9-F5FF1F4FA66E}"/>
              </a:ext>
            </a:extLst>
          </p:cNvPr>
          <p:cNvGraphicFramePr>
            <a:graphicFrameLocks noGrp="1"/>
          </p:cNvGraphicFramePr>
          <p:nvPr>
            <p:extLst/>
          </p:nvPr>
        </p:nvGraphicFramePr>
        <p:xfrm>
          <a:off x="2710004" y="1897264"/>
          <a:ext cx="3723992" cy="2166000"/>
        </p:xfrm>
        <a:graphic>
          <a:graphicData uri="http://schemas.openxmlformats.org/drawingml/2006/table">
            <a:tbl>
              <a:tblPr firstRow="1" bandRow="1">
                <a:tableStyleId>{5940675A-B579-460E-94D1-54222C63F5DA}</a:tableStyleId>
              </a:tblPr>
              <a:tblGrid>
                <a:gridCol w="1861200">
                  <a:extLst>
                    <a:ext uri="{9D8B030D-6E8A-4147-A177-3AD203B41FA5}">
                      <a16:colId xmlns:a16="http://schemas.microsoft.com/office/drawing/2014/main" val="3905668943"/>
                    </a:ext>
                  </a:extLst>
                </a:gridCol>
                <a:gridCol w="1862792">
                  <a:extLst>
                    <a:ext uri="{9D8B030D-6E8A-4147-A177-3AD203B41FA5}">
                      <a16:colId xmlns:a16="http://schemas.microsoft.com/office/drawing/2014/main" val="1592512561"/>
                    </a:ext>
                  </a:extLst>
                </a:gridCol>
              </a:tblGrid>
              <a:tr h="672703">
                <a:tc>
                  <a:txBody>
                    <a:bodyPr/>
                    <a:lstStyle/>
                    <a:p>
                      <a:pPr algn="ctr"/>
                      <a:r>
                        <a:rPr lang="en-GB" sz="2500" b="1" dirty="0">
                          <a:latin typeface="Century Gothic" panose="020B0502020202020204" pitchFamily="34" charset="0"/>
                        </a:rPr>
                        <a:t>Name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2500" b="1" dirty="0">
                          <a:latin typeface="Century Gothic" panose="020B0502020202020204" pitchFamily="34" charset="0"/>
                        </a:rPr>
                        <a:t>Time (minutes)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99422242"/>
                  </a:ext>
                </a:extLst>
              </a:tr>
              <a:tr h="468000">
                <a:tc>
                  <a:txBody>
                    <a:bodyPr/>
                    <a:lstStyle/>
                    <a:p>
                      <a:pPr algn="ctr"/>
                      <a:r>
                        <a:rPr lang="en-GB" sz="2500" b="1" dirty="0">
                          <a:latin typeface="Century Gothic" panose="020B0502020202020204" pitchFamily="34" charset="0"/>
                        </a:rPr>
                        <a:t>Jason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1035632"/>
                  </a:ext>
                </a:extLst>
              </a:tr>
              <a:tr h="468000">
                <a:tc>
                  <a:txBody>
                    <a:bodyPr/>
                    <a:lstStyle/>
                    <a:p>
                      <a:pPr algn="ctr"/>
                      <a:r>
                        <a:rPr lang="en-GB" sz="2500" b="1" dirty="0">
                          <a:latin typeface="Century Gothic" panose="020B0502020202020204" pitchFamily="34" charset="0"/>
                        </a:rPr>
                        <a:t>Lexie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3539218"/>
                  </a:ext>
                </a:extLst>
              </a:tr>
              <a:tr h="468000">
                <a:tc>
                  <a:txBody>
                    <a:bodyPr/>
                    <a:lstStyle/>
                    <a:p>
                      <a:pPr algn="ctr"/>
                      <a:r>
                        <a:rPr lang="en-GB" sz="2500" b="1" dirty="0">
                          <a:latin typeface="Century Gothic" panose="020B0502020202020204" pitchFamily="34" charset="0"/>
                        </a:rPr>
                        <a:t>Luna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6600984"/>
                  </a:ext>
                </a:extLst>
              </a:tr>
            </a:tbl>
          </a:graphicData>
        </a:graphic>
      </p:graphicFrame>
      <p:sp>
        <p:nvSpPr>
          <p:cNvPr id="9" name="Rectangle 8">
            <a:extLst>
              <a:ext uri="{FF2B5EF4-FFF2-40B4-BE49-F238E27FC236}">
                <a16:creationId xmlns:a16="http://schemas.microsoft.com/office/drawing/2014/main" id="{4E334711-351D-4DBA-8F2F-D8B6624638A9}"/>
              </a:ext>
            </a:extLst>
          </p:cNvPr>
          <p:cNvSpPr/>
          <p:nvPr/>
        </p:nvSpPr>
        <p:spPr>
          <a:xfrm>
            <a:off x="4311061" y="4504467"/>
            <a:ext cx="971741" cy="400110"/>
          </a:xfrm>
          <a:prstGeom prst="rect">
            <a:avLst/>
          </a:prstGeom>
        </p:spPr>
        <p:txBody>
          <a:bodyPr wrap="none">
            <a:spAutoFit/>
          </a:bodyPr>
          <a:lstStyle/>
          <a:p>
            <a:r>
              <a:rPr lang="en-GB" sz="2000" b="1" dirty="0">
                <a:solidFill>
                  <a:srgbClr val="FF0000"/>
                </a:solidFill>
                <a:latin typeface="Century Gothic" panose="020B0502020202020204" pitchFamily="34" charset="0"/>
              </a:rPr>
              <a:t>slower</a:t>
            </a:r>
          </a:p>
        </p:txBody>
      </p:sp>
      <p:sp>
        <p:nvSpPr>
          <p:cNvPr id="10" name="Rectangle 9">
            <a:extLst>
              <a:ext uri="{FF2B5EF4-FFF2-40B4-BE49-F238E27FC236}">
                <a16:creationId xmlns:a16="http://schemas.microsoft.com/office/drawing/2014/main" id="{E36F51CD-FA23-454F-A884-0B53D7280D8A}"/>
              </a:ext>
            </a:extLst>
          </p:cNvPr>
          <p:cNvSpPr/>
          <p:nvPr/>
        </p:nvSpPr>
        <p:spPr>
          <a:xfrm>
            <a:off x="3769075" y="5124429"/>
            <a:ext cx="737702" cy="400110"/>
          </a:xfrm>
          <a:prstGeom prst="rect">
            <a:avLst/>
          </a:prstGeom>
        </p:spPr>
        <p:txBody>
          <a:bodyPr wrap="none">
            <a:spAutoFit/>
          </a:bodyPr>
          <a:lstStyle/>
          <a:p>
            <a:r>
              <a:rPr lang="en-GB" sz="2000" b="1" dirty="0">
                <a:solidFill>
                  <a:srgbClr val="FF0000"/>
                </a:solidFill>
                <a:latin typeface="Century Gothic" panose="020B0502020202020204" pitchFamily="34" charset="0"/>
              </a:rPr>
              <a:t>later</a:t>
            </a:r>
          </a:p>
        </p:txBody>
      </p:sp>
      <p:grpSp>
        <p:nvGrpSpPr>
          <p:cNvPr id="11" name="Group 10">
            <a:extLst>
              <a:ext uri="{FF2B5EF4-FFF2-40B4-BE49-F238E27FC236}">
                <a16:creationId xmlns:a16="http://schemas.microsoft.com/office/drawing/2014/main" id="{DCBA3847-7D52-44EF-A05F-0CF7DAE06283}"/>
              </a:ext>
            </a:extLst>
          </p:cNvPr>
          <p:cNvGrpSpPr/>
          <p:nvPr/>
        </p:nvGrpSpPr>
        <p:grpSpPr>
          <a:xfrm>
            <a:off x="71150" y="6454317"/>
            <a:ext cx="1377821" cy="448179"/>
            <a:chOff x="79696" y="6454317"/>
            <a:chExt cx="1377821" cy="448179"/>
          </a:xfrm>
        </p:grpSpPr>
        <p:sp>
          <p:nvSpPr>
            <p:cNvPr id="13" name="TextBox 12">
              <a:extLst>
                <a:ext uri="{FF2B5EF4-FFF2-40B4-BE49-F238E27FC236}">
                  <a16:creationId xmlns:a16="http://schemas.microsoft.com/office/drawing/2014/main" id="{BDC6C9D1-CA6E-4213-AF7E-6167428B3C8E}"/>
                </a:ext>
              </a:extLst>
            </p:cNvPr>
            <p:cNvSpPr txBox="1"/>
            <p:nvPr/>
          </p:nvSpPr>
          <p:spPr>
            <a:xfrm>
              <a:off x="79696" y="6733219"/>
              <a:ext cx="1377821"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42604ECB-7A72-4D9B-A459-FE67AD2B8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193859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6 – Time </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1600" b="1" dirty="0">
              <a:solidFill>
                <a:schemeClr val="bg2">
                  <a:lumMod val="50000"/>
                </a:schemeClr>
              </a:solidFill>
              <a:latin typeface="Century Gothic" panose="020B0502020202020204" pitchFamily="34" charset="0"/>
            </a:endParaRPr>
          </a:p>
          <a:p>
            <a:pPr lvl="0" algn="ctr"/>
            <a:endParaRPr lang="en-GB" sz="1600" b="1" dirty="0">
              <a:solidFill>
                <a:schemeClr val="bg2">
                  <a:lumMod val="50000"/>
                </a:schemeClr>
              </a:solidFill>
              <a:latin typeface="Century Gothic" panose="020B0502020202020204" pitchFamily="34" charset="0"/>
            </a:endParaRPr>
          </a:p>
          <a:p>
            <a:pPr lvl="0" algn="ctr"/>
            <a:endParaRPr lang="en-GB" sz="16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5400" b="1" dirty="0">
                <a:solidFill>
                  <a:schemeClr val="bg2">
                    <a:lumMod val="25000"/>
                  </a:schemeClr>
                </a:solidFill>
                <a:latin typeface="Century Gothic" panose="020B0502020202020204" pitchFamily="34" charset="0"/>
              </a:rPr>
              <a:t>Step 6: Comparing Time</a:t>
            </a:r>
            <a:endParaRPr lang="en-GB" sz="14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E269A275-D0A7-42DA-8EFB-D1303B802796}"/>
              </a:ext>
            </a:extLst>
          </p:cNvPr>
          <p:cNvGrpSpPr/>
          <p:nvPr/>
        </p:nvGrpSpPr>
        <p:grpSpPr>
          <a:xfrm>
            <a:off x="71150" y="6454317"/>
            <a:ext cx="1377821" cy="448179"/>
            <a:chOff x="79696" y="6454317"/>
            <a:chExt cx="1377821" cy="448179"/>
          </a:xfrm>
        </p:grpSpPr>
        <p:sp>
          <p:nvSpPr>
            <p:cNvPr id="9" name="TextBox 8">
              <a:extLst>
                <a:ext uri="{FF2B5EF4-FFF2-40B4-BE49-F238E27FC236}">
                  <a16:creationId xmlns:a16="http://schemas.microsoft.com/office/drawing/2014/main" id="{1C1948F9-810E-4B33-8E5D-CEDBB84EFF34}"/>
                </a:ext>
              </a:extLst>
            </p:cNvPr>
            <p:cNvSpPr txBox="1"/>
            <p:nvPr/>
          </p:nvSpPr>
          <p:spPr>
            <a:xfrm>
              <a:off x="79696" y="6733219"/>
              <a:ext cx="1377821"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36FBED3F-59C8-4CD4-B7BE-672D8F967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marL="88900" algn="ctr"/>
            <a:r>
              <a:rPr lang="en-GB" sz="2000" b="1" dirty="0">
                <a:solidFill>
                  <a:schemeClr val="bg2">
                    <a:lumMod val="25000"/>
                  </a:schemeClr>
                </a:solidFill>
                <a:latin typeface="Century Gothic" panose="020B0502020202020204" pitchFamily="34" charset="0"/>
              </a:rPr>
              <a:t>Which of these activities take about 1 second?</a:t>
            </a:r>
          </a:p>
          <a:p>
            <a:pPr marL="88900" algn="ctr"/>
            <a:endParaRPr lang="en-GB" sz="2000" b="1" dirty="0">
              <a:solidFill>
                <a:schemeClr val="bg2">
                  <a:lumMod val="25000"/>
                </a:schemeClr>
              </a:solidFill>
              <a:latin typeface="Century Gothic" panose="020B0502020202020204" pitchFamily="34" charset="0"/>
            </a:endParaRPr>
          </a:p>
          <a:p>
            <a:pPr marL="88900" algn="ctr"/>
            <a:r>
              <a:rPr lang="en-GB" sz="2000" b="1" dirty="0">
                <a:solidFill>
                  <a:schemeClr val="bg2">
                    <a:lumMod val="25000"/>
                  </a:schemeClr>
                </a:solidFill>
                <a:latin typeface="Century Gothic" panose="020B0502020202020204" pitchFamily="34" charset="0"/>
              </a:rPr>
              <a:t>Which of these activities take about 1 minute?</a:t>
            </a:r>
            <a:br>
              <a:rPr lang="en-GB" sz="2000" b="1" dirty="0">
                <a:solidFill>
                  <a:schemeClr val="bg2">
                    <a:lumMod val="25000"/>
                  </a:schemeClr>
                </a:solidFill>
                <a:latin typeface="Century Gothic" panose="020B0502020202020204" pitchFamily="34" charset="0"/>
              </a:rPr>
            </a:br>
            <a:br>
              <a:rPr lang="en-GB" sz="2000" b="1" dirty="0">
                <a:solidFill>
                  <a:schemeClr val="bg2">
                    <a:lumMod val="25000"/>
                  </a:schemeClr>
                </a:solidFill>
                <a:latin typeface="Century Gothic" panose="020B0502020202020204" pitchFamily="34" charset="0"/>
              </a:rPr>
            </a:br>
            <a:r>
              <a:rPr lang="en-GB" sz="2000" b="1" dirty="0">
                <a:solidFill>
                  <a:schemeClr val="bg2">
                    <a:lumMod val="25000"/>
                  </a:schemeClr>
                </a:solidFill>
                <a:latin typeface="Century Gothic" panose="020B0502020202020204" pitchFamily="34" charset="0"/>
              </a:rPr>
              <a:t>Which of these activities take about 1 hour?</a:t>
            </a:r>
          </a:p>
        </p:txBody>
      </p:sp>
      <p:grpSp>
        <p:nvGrpSpPr>
          <p:cNvPr id="3" name="Group 2">
            <a:extLst>
              <a:ext uri="{FF2B5EF4-FFF2-40B4-BE49-F238E27FC236}">
                <a16:creationId xmlns:a16="http://schemas.microsoft.com/office/drawing/2014/main" id="{829C0B92-A96D-4165-AF80-37C6C73DCF16}"/>
              </a:ext>
            </a:extLst>
          </p:cNvPr>
          <p:cNvGrpSpPr/>
          <p:nvPr/>
        </p:nvGrpSpPr>
        <p:grpSpPr>
          <a:xfrm>
            <a:off x="1213354" y="3429000"/>
            <a:ext cx="6717292" cy="2345632"/>
            <a:chOff x="689699" y="3429000"/>
            <a:chExt cx="6717292" cy="2345632"/>
          </a:xfrm>
        </p:grpSpPr>
        <p:sp>
          <p:nvSpPr>
            <p:cNvPr id="2" name="Rectangle: Rounded Corners 1">
              <a:extLst>
                <a:ext uri="{FF2B5EF4-FFF2-40B4-BE49-F238E27FC236}">
                  <a16:creationId xmlns:a16="http://schemas.microsoft.com/office/drawing/2014/main" id="{DDE9E0E3-DAA1-4454-9E86-4EE7CD5F43AB}"/>
                </a:ext>
              </a:extLst>
            </p:cNvPr>
            <p:cNvSpPr/>
            <p:nvPr/>
          </p:nvSpPr>
          <p:spPr>
            <a:xfrm>
              <a:off x="689699" y="3446780"/>
              <a:ext cx="1910136" cy="1005840"/>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700" b="1" dirty="0">
                  <a:solidFill>
                    <a:schemeClr val="tx1"/>
                  </a:solidFill>
                  <a:latin typeface="Century Gothic" panose="020B0502020202020204" pitchFamily="34" charset="0"/>
                </a:rPr>
                <a:t>Give a high five</a:t>
              </a:r>
            </a:p>
          </p:txBody>
        </p:sp>
        <p:sp>
          <p:nvSpPr>
            <p:cNvPr id="12" name="Rectangle: Rounded Corners 11">
              <a:extLst>
                <a:ext uri="{FF2B5EF4-FFF2-40B4-BE49-F238E27FC236}">
                  <a16:creationId xmlns:a16="http://schemas.microsoft.com/office/drawing/2014/main" id="{21EDF011-B3C5-45F5-8399-E0DABED6D372}"/>
                </a:ext>
              </a:extLst>
            </p:cNvPr>
            <p:cNvSpPr/>
            <p:nvPr/>
          </p:nvSpPr>
          <p:spPr>
            <a:xfrm>
              <a:off x="3093277" y="3446780"/>
              <a:ext cx="1910136" cy="1005840"/>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700" b="1" dirty="0">
                  <a:solidFill>
                    <a:schemeClr val="tx1"/>
                  </a:solidFill>
                  <a:latin typeface="Century Gothic" panose="020B0502020202020204" pitchFamily="34" charset="0"/>
                </a:rPr>
                <a:t>Brush your teeth</a:t>
              </a:r>
            </a:p>
          </p:txBody>
        </p:sp>
        <p:sp>
          <p:nvSpPr>
            <p:cNvPr id="13" name="Rectangle: Rounded Corners 12">
              <a:extLst>
                <a:ext uri="{FF2B5EF4-FFF2-40B4-BE49-F238E27FC236}">
                  <a16:creationId xmlns:a16="http://schemas.microsoft.com/office/drawing/2014/main" id="{6F13AA1F-88F2-4839-AC2A-CC0319934CD6}"/>
                </a:ext>
              </a:extLst>
            </p:cNvPr>
            <p:cNvSpPr/>
            <p:nvPr/>
          </p:nvSpPr>
          <p:spPr>
            <a:xfrm>
              <a:off x="5496855" y="4768792"/>
              <a:ext cx="1910136" cy="1005840"/>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700" b="1" dirty="0">
                  <a:solidFill>
                    <a:schemeClr val="tx1"/>
                  </a:solidFill>
                  <a:latin typeface="Century Gothic" panose="020B0502020202020204" pitchFamily="34" charset="0"/>
                </a:rPr>
                <a:t>Playing in the park</a:t>
              </a:r>
            </a:p>
          </p:txBody>
        </p:sp>
        <p:sp>
          <p:nvSpPr>
            <p:cNvPr id="14" name="Rectangle: Rounded Corners 13">
              <a:extLst>
                <a:ext uri="{FF2B5EF4-FFF2-40B4-BE49-F238E27FC236}">
                  <a16:creationId xmlns:a16="http://schemas.microsoft.com/office/drawing/2014/main" id="{324D7724-D834-46A7-BC27-00C1E2EBACFA}"/>
                </a:ext>
              </a:extLst>
            </p:cNvPr>
            <p:cNvSpPr/>
            <p:nvPr/>
          </p:nvSpPr>
          <p:spPr>
            <a:xfrm>
              <a:off x="689699" y="4768792"/>
              <a:ext cx="1910136" cy="1005840"/>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700" b="1" dirty="0">
                  <a:solidFill>
                    <a:schemeClr val="tx1"/>
                  </a:solidFill>
                  <a:latin typeface="Century Gothic" panose="020B0502020202020204" pitchFamily="34" charset="0"/>
                </a:rPr>
                <a:t>Watch a movie</a:t>
              </a:r>
            </a:p>
          </p:txBody>
        </p:sp>
        <p:sp>
          <p:nvSpPr>
            <p:cNvPr id="15" name="Rectangle: Rounded Corners 14">
              <a:extLst>
                <a:ext uri="{FF2B5EF4-FFF2-40B4-BE49-F238E27FC236}">
                  <a16:creationId xmlns:a16="http://schemas.microsoft.com/office/drawing/2014/main" id="{8C67E9BF-1F6F-4BA0-81AA-8EE3E447F4CD}"/>
                </a:ext>
              </a:extLst>
            </p:cNvPr>
            <p:cNvSpPr/>
            <p:nvPr/>
          </p:nvSpPr>
          <p:spPr>
            <a:xfrm>
              <a:off x="3093277" y="4768792"/>
              <a:ext cx="1910136" cy="1005840"/>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700" b="1" dirty="0">
                  <a:solidFill>
                    <a:schemeClr val="tx1"/>
                  </a:solidFill>
                  <a:latin typeface="Century Gothic" panose="020B0502020202020204" pitchFamily="34" charset="0"/>
                </a:rPr>
                <a:t>Kick a football</a:t>
              </a:r>
            </a:p>
          </p:txBody>
        </p:sp>
        <p:sp>
          <p:nvSpPr>
            <p:cNvPr id="20" name="Rectangle: Rounded Corners 19">
              <a:extLst>
                <a:ext uri="{FF2B5EF4-FFF2-40B4-BE49-F238E27FC236}">
                  <a16:creationId xmlns:a16="http://schemas.microsoft.com/office/drawing/2014/main" id="{EC9E4BFF-2404-4494-AE79-79B76DDB9B2D}"/>
                </a:ext>
              </a:extLst>
            </p:cNvPr>
            <p:cNvSpPr/>
            <p:nvPr/>
          </p:nvSpPr>
          <p:spPr>
            <a:xfrm>
              <a:off x="5496855" y="3429000"/>
              <a:ext cx="1910136" cy="1005840"/>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700" b="1" dirty="0">
                  <a:solidFill>
                    <a:schemeClr val="tx1"/>
                  </a:solidFill>
                  <a:latin typeface="Century Gothic" panose="020B0502020202020204" pitchFamily="34" charset="0"/>
                </a:rPr>
                <a:t>Sing a song</a:t>
              </a:r>
            </a:p>
          </p:txBody>
        </p:sp>
      </p:grpSp>
      <p:grpSp>
        <p:nvGrpSpPr>
          <p:cNvPr id="21" name="Group 20">
            <a:extLst>
              <a:ext uri="{FF2B5EF4-FFF2-40B4-BE49-F238E27FC236}">
                <a16:creationId xmlns:a16="http://schemas.microsoft.com/office/drawing/2014/main" id="{E225DA19-82CB-4567-9758-BEF1DCA19749}"/>
              </a:ext>
            </a:extLst>
          </p:cNvPr>
          <p:cNvGrpSpPr/>
          <p:nvPr/>
        </p:nvGrpSpPr>
        <p:grpSpPr>
          <a:xfrm>
            <a:off x="71150" y="6454317"/>
            <a:ext cx="1377821" cy="448179"/>
            <a:chOff x="79696" y="6454317"/>
            <a:chExt cx="1377821" cy="448179"/>
          </a:xfrm>
        </p:grpSpPr>
        <p:sp>
          <p:nvSpPr>
            <p:cNvPr id="22" name="TextBox 21">
              <a:extLst>
                <a:ext uri="{FF2B5EF4-FFF2-40B4-BE49-F238E27FC236}">
                  <a16:creationId xmlns:a16="http://schemas.microsoft.com/office/drawing/2014/main" id="{00427B87-E4F0-4047-8A19-7DC3CE3E25BE}"/>
                </a:ext>
              </a:extLst>
            </p:cNvPr>
            <p:cNvSpPr txBox="1"/>
            <p:nvPr/>
          </p:nvSpPr>
          <p:spPr>
            <a:xfrm>
              <a:off x="79696" y="6733219"/>
              <a:ext cx="1377821"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23" name="Picture 22" descr="A close up of a sign&#10;&#10;Description generated with high confidence">
              <a:extLst>
                <a:ext uri="{FF2B5EF4-FFF2-40B4-BE49-F238E27FC236}">
                  <a16:creationId xmlns:a16="http://schemas.microsoft.com/office/drawing/2014/main" id="{4DD4A81A-13C0-4F5C-92C5-EA067E1A5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187755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marL="88900" algn="ctr"/>
            <a:r>
              <a:rPr lang="en-GB" sz="2000" b="1" dirty="0">
                <a:solidFill>
                  <a:schemeClr val="bg2">
                    <a:lumMod val="25000"/>
                  </a:schemeClr>
                </a:solidFill>
                <a:latin typeface="Century Gothic" panose="020B0502020202020204" pitchFamily="34" charset="0"/>
              </a:rPr>
              <a:t>Which of these activities take about 1 second?</a:t>
            </a:r>
          </a:p>
          <a:p>
            <a:pPr marL="88900" algn="ctr"/>
            <a:endParaRPr lang="en-GB" sz="2000" b="1" dirty="0">
              <a:solidFill>
                <a:schemeClr val="bg2">
                  <a:lumMod val="25000"/>
                </a:schemeClr>
              </a:solidFill>
              <a:latin typeface="Century Gothic" panose="020B0502020202020204" pitchFamily="34" charset="0"/>
            </a:endParaRPr>
          </a:p>
          <a:p>
            <a:pPr marL="88900" algn="ctr"/>
            <a:r>
              <a:rPr lang="en-GB" sz="2000" b="1" dirty="0">
                <a:solidFill>
                  <a:schemeClr val="bg2">
                    <a:lumMod val="25000"/>
                  </a:schemeClr>
                </a:solidFill>
                <a:latin typeface="Century Gothic" panose="020B0502020202020204" pitchFamily="34" charset="0"/>
              </a:rPr>
              <a:t>Which of these activities take about 1 minute?</a:t>
            </a:r>
            <a:br>
              <a:rPr lang="en-GB" sz="2000" b="1" dirty="0">
                <a:solidFill>
                  <a:schemeClr val="bg2">
                    <a:lumMod val="25000"/>
                  </a:schemeClr>
                </a:solidFill>
                <a:latin typeface="Century Gothic" panose="020B0502020202020204" pitchFamily="34" charset="0"/>
              </a:rPr>
            </a:br>
            <a:br>
              <a:rPr lang="en-GB" sz="2000" b="1" dirty="0">
                <a:solidFill>
                  <a:schemeClr val="bg2">
                    <a:lumMod val="25000"/>
                  </a:schemeClr>
                </a:solidFill>
                <a:latin typeface="Century Gothic" panose="020B0502020202020204" pitchFamily="34" charset="0"/>
              </a:rPr>
            </a:br>
            <a:r>
              <a:rPr lang="en-GB" sz="2000" b="1" dirty="0">
                <a:solidFill>
                  <a:schemeClr val="bg2">
                    <a:lumMod val="25000"/>
                  </a:schemeClr>
                </a:solidFill>
                <a:latin typeface="Century Gothic" panose="020B0502020202020204" pitchFamily="34" charset="0"/>
              </a:rPr>
              <a:t>Which of these activities take about 1 hour?</a:t>
            </a:r>
          </a:p>
        </p:txBody>
      </p:sp>
      <p:grpSp>
        <p:nvGrpSpPr>
          <p:cNvPr id="32" name="Group 31">
            <a:extLst>
              <a:ext uri="{FF2B5EF4-FFF2-40B4-BE49-F238E27FC236}">
                <a16:creationId xmlns:a16="http://schemas.microsoft.com/office/drawing/2014/main" id="{4947A0F0-0E01-49F5-BC03-4963977430CB}"/>
              </a:ext>
            </a:extLst>
          </p:cNvPr>
          <p:cNvGrpSpPr/>
          <p:nvPr/>
        </p:nvGrpSpPr>
        <p:grpSpPr>
          <a:xfrm>
            <a:off x="1213354" y="3429000"/>
            <a:ext cx="6717292" cy="2345632"/>
            <a:chOff x="689699" y="3429000"/>
            <a:chExt cx="6717292" cy="2345632"/>
          </a:xfrm>
        </p:grpSpPr>
        <p:sp>
          <p:nvSpPr>
            <p:cNvPr id="33" name="Rectangle: Rounded Corners 32">
              <a:extLst>
                <a:ext uri="{FF2B5EF4-FFF2-40B4-BE49-F238E27FC236}">
                  <a16:creationId xmlns:a16="http://schemas.microsoft.com/office/drawing/2014/main" id="{98090D98-EB45-4E9E-84F9-CE533024237C}"/>
                </a:ext>
              </a:extLst>
            </p:cNvPr>
            <p:cNvSpPr/>
            <p:nvPr/>
          </p:nvSpPr>
          <p:spPr>
            <a:xfrm>
              <a:off x="689699" y="3446780"/>
              <a:ext cx="1910136" cy="1005840"/>
            </a:xfrm>
            <a:prstGeom prst="roundRect">
              <a:avLst/>
            </a:prstGeom>
            <a:solidFill>
              <a:srgbClr val="FFE69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700" b="1" dirty="0">
                  <a:solidFill>
                    <a:schemeClr val="tx1"/>
                  </a:solidFill>
                  <a:latin typeface="Century Gothic" panose="020B0502020202020204" pitchFamily="34" charset="0"/>
                </a:rPr>
                <a:t>Give a high five</a:t>
              </a:r>
            </a:p>
          </p:txBody>
        </p:sp>
        <p:sp>
          <p:nvSpPr>
            <p:cNvPr id="34" name="Rectangle: Rounded Corners 33">
              <a:extLst>
                <a:ext uri="{FF2B5EF4-FFF2-40B4-BE49-F238E27FC236}">
                  <a16:creationId xmlns:a16="http://schemas.microsoft.com/office/drawing/2014/main" id="{77649108-8A11-4DC6-B502-C90C83E8C464}"/>
                </a:ext>
              </a:extLst>
            </p:cNvPr>
            <p:cNvSpPr/>
            <p:nvPr/>
          </p:nvSpPr>
          <p:spPr>
            <a:xfrm>
              <a:off x="3093277" y="3446780"/>
              <a:ext cx="1910136" cy="1005840"/>
            </a:xfrm>
            <a:prstGeom prst="roundRect">
              <a:avLst/>
            </a:prstGeom>
            <a:solidFill>
              <a:srgbClr val="BDD7EE"/>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700" b="1" dirty="0">
                  <a:solidFill>
                    <a:schemeClr val="tx1"/>
                  </a:solidFill>
                  <a:latin typeface="Century Gothic" panose="020B0502020202020204" pitchFamily="34" charset="0"/>
                </a:rPr>
                <a:t>Brush your teeth</a:t>
              </a:r>
            </a:p>
          </p:txBody>
        </p:sp>
        <p:sp>
          <p:nvSpPr>
            <p:cNvPr id="35" name="Rectangle: Rounded Corners 34">
              <a:extLst>
                <a:ext uri="{FF2B5EF4-FFF2-40B4-BE49-F238E27FC236}">
                  <a16:creationId xmlns:a16="http://schemas.microsoft.com/office/drawing/2014/main" id="{2B6B19BB-122C-4002-A7E2-C3A6C96F32B8}"/>
                </a:ext>
              </a:extLst>
            </p:cNvPr>
            <p:cNvSpPr/>
            <p:nvPr/>
          </p:nvSpPr>
          <p:spPr>
            <a:xfrm>
              <a:off x="5496855" y="4768792"/>
              <a:ext cx="1910136" cy="1005840"/>
            </a:xfrm>
            <a:prstGeom prst="roundRect">
              <a:avLst/>
            </a:prstGeom>
            <a:solidFill>
              <a:srgbClr val="F8CBAD"/>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700" b="1" dirty="0">
                  <a:solidFill>
                    <a:schemeClr val="tx1"/>
                  </a:solidFill>
                  <a:latin typeface="Century Gothic" panose="020B0502020202020204" pitchFamily="34" charset="0"/>
                </a:rPr>
                <a:t>Playing in the park</a:t>
              </a:r>
            </a:p>
          </p:txBody>
        </p:sp>
        <p:sp>
          <p:nvSpPr>
            <p:cNvPr id="36" name="Rectangle: Rounded Corners 35">
              <a:extLst>
                <a:ext uri="{FF2B5EF4-FFF2-40B4-BE49-F238E27FC236}">
                  <a16:creationId xmlns:a16="http://schemas.microsoft.com/office/drawing/2014/main" id="{A2EDB753-91EF-453C-833D-B8F6D2B26D3E}"/>
                </a:ext>
              </a:extLst>
            </p:cNvPr>
            <p:cNvSpPr/>
            <p:nvPr/>
          </p:nvSpPr>
          <p:spPr>
            <a:xfrm>
              <a:off x="689699" y="4768792"/>
              <a:ext cx="1910136" cy="1005840"/>
            </a:xfrm>
            <a:prstGeom prst="roundRect">
              <a:avLst/>
            </a:prstGeom>
            <a:solidFill>
              <a:srgbClr val="FFE69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700" b="1" dirty="0">
                  <a:solidFill>
                    <a:schemeClr val="tx1"/>
                  </a:solidFill>
                  <a:latin typeface="Century Gothic" panose="020B0502020202020204" pitchFamily="34" charset="0"/>
                </a:rPr>
                <a:t>Kick a football</a:t>
              </a:r>
            </a:p>
          </p:txBody>
        </p:sp>
        <p:sp>
          <p:nvSpPr>
            <p:cNvPr id="37" name="Rectangle: Rounded Corners 36">
              <a:extLst>
                <a:ext uri="{FF2B5EF4-FFF2-40B4-BE49-F238E27FC236}">
                  <a16:creationId xmlns:a16="http://schemas.microsoft.com/office/drawing/2014/main" id="{B09338BF-7F9B-40FB-B5BB-74D307DD54C6}"/>
                </a:ext>
              </a:extLst>
            </p:cNvPr>
            <p:cNvSpPr/>
            <p:nvPr/>
          </p:nvSpPr>
          <p:spPr>
            <a:xfrm>
              <a:off x="3093277" y="4768792"/>
              <a:ext cx="1910136" cy="1005840"/>
            </a:xfrm>
            <a:prstGeom prst="roundRect">
              <a:avLst/>
            </a:prstGeom>
            <a:solidFill>
              <a:srgbClr val="BDD7EE"/>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700" b="1" dirty="0">
                  <a:solidFill>
                    <a:schemeClr val="tx1"/>
                  </a:solidFill>
                  <a:latin typeface="Century Gothic" panose="020B0502020202020204" pitchFamily="34" charset="0"/>
                </a:rPr>
                <a:t>Sing a song</a:t>
              </a:r>
            </a:p>
          </p:txBody>
        </p:sp>
        <p:sp>
          <p:nvSpPr>
            <p:cNvPr id="38" name="Rectangle: Rounded Corners 37">
              <a:extLst>
                <a:ext uri="{FF2B5EF4-FFF2-40B4-BE49-F238E27FC236}">
                  <a16:creationId xmlns:a16="http://schemas.microsoft.com/office/drawing/2014/main" id="{1C9F472E-94AC-4CCB-9962-5BE66111FB6C}"/>
                </a:ext>
              </a:extLst>
            </p:cNvPr>
            <p:cNvSpPr/>
            <p:nvPr/>
          </p:nvSpPr>
          <p:spPr>
            <a:xfrm>
              <a:off x="5496855" y="3429000"/>
              <a:ext cx="1910136" cy="1005840"/>
            </a:xfrm>
            <a:prstGeom prst="roundRect">
              <a:avLst/>
            </a:prstGeom>
            <a:solidFill>
              <a:srgbClr val="F8CBAD"/>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700" b="1" dirty="0">
                  <a:solidFill>
                    <a:schemeClr val="tx1"/>
                  </a:solidFill>
                  <a:latin typeface="Century Gothic" panose="020B0502020202020204" pitchFamily="34" charset="0"/>
                </a:rPr>
                <a:t>Watch a movie</a:t>
              </a:r>
            </a:p>
          </p:txBody>
        </p:sp>
      </p:grpSp>
      <p:sp>
        <p:nvSpPr>
          <p:cNvPr id="39" name="Rectangle: Rounded Corners 38">
            <a:extLst>
              <a:ext uri="{FF2B5EF4-FFF2-40B4-BE49-F238E27FC236}">
                <a16:creationId xmlns:a16="http://schemas.microsoft.com/office/drawing/2014/main" id="{F2EC6E34-3A0C-43CA-9037-E1FCDD13B263}"/>
              </a:ext>
            </a:extLst>
          </p:cNvPr>
          <p:cNvSpPr/>
          <p:nvPr/>
        </p:nvSpPr>
        <p:spPr>
          <a:xfrm>
            <a:off x="6041262" y="2752532"/>
            <a:ext cx="1910136"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1 hour</a:t>
            </a:r>
          </a:p>
        </p:txBody>
      </p:sp>
      <p:sp>
        <p:nvSpPr>
          <p:cNvPr id="40" name="Rectangle: Rounded Corners 39">
            <a:extLst>
              <a:ext uri="{FF2B5EF4-FFF2-40B4-BE49-F238E27FC236}">
                <a16:creationId xmlns:a16="http://schemas.microsoft.com/office/drawing/2014/main" id="{7DD7AC22-76F7-4AE0-A713-394A563D78F2}"/>
              </a:ext>
            </a:extLst>
          </p:cNvPr>
          <p:cNvSpPr/>
          <p:nvPr/>
        </p:nvSpPr>
        <p:spPr>
          <a:xfrm>
            <a:off x="1236846" y="2752532"/>
            <a:ext cx="1910136"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1 second</a:t>
            </a:r>
          </a:p>
        </p:txBody>
      </p:sp>
      <p:sp>
        <p:nvSpPr>
          <p:cNvPr id="41" name="Rectangle: Rounded Corners 40">
            <a:extLst>
              <a:ext uri="{FF2B5EF4-FFF2-40B4-BE49-F238E27FC236}">
                <a16:creationId xmlns:a16="http://schemas.microsoft.com/office/drawing/2014/main" id="{F327B5F3-F63E-491D-9B94-D852E7F7360A}"/>
              </a:ext>
            </a:extLst>
          </p:cNvPr>
          <p:cNvSpPr/>
          <p:nvPr/>
        </p:nvSpPr>
        <p:spPr>
          <a:xfrm>
            <a:off x="3616932" y="2752532"/>
            <a:ext cx="1910136"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1 minute</a:t>
            </a:r>
          </a:p>
        </p:txBody>
      </p:sp>
      <p:grpSp>
        <p:nvGrpSpPr>
          <p:cNvPr id="44" name="Group 43">
            <a:extLst>
              <a:ext uri="{FF2B5EF4-FFF2-40B4-BE49-F238E27FC236}">
                <a16:creationId xmlns:a16="http://schemas.microsoft.com/office/drawing/2014/main" id="{FFB12D23-CACF-4A94-BEDB-E11A1150A530}"/>
              </a:ext>
            </a:extLst>
          </p:cNvPr>
          <p:cNvGrpSpPr/>
          <p:nvPr/>
        </p:nvGrpSpPr>
        <p:grpSpPr>
          <a:xfrm>
            <a:off x="71150" y="6454317"/>
            <a:ext cx="1377821" cy="448179"/>
            <a:chOff x="79696" y="6454317"/>
            <a:chExt cx="1377821" cy="448179"/>
          </a:xfrm>
        </p:grpSpPr>
        <p:sp>
          <p:nvSpPr>
            <p:cNvPr id="45" name="TextBox 44">
              <a:extLst>
                <a:ext uri="{FF2B5EF4-FFF2-40B4-BE49-F238E27FC236}">
                  <a16:creationId xmlns:a16="http://schemas.microsoft.com/office/drawing/2014/main" id="{7880EAC1-F305-49D9-B7EE-436703CCF6E1}"/>
                </a:ext>
              </a:extLst>
            </p:cNvPr>
            <p:cNvSpPr txBox="1"/>
            <p:nvPr/>
          </p:nvSpPr>
          <p:spPr>
            <a:xfrm>
              <a:off x="79696" y="6733219"/>
              <a:ext cx="1377821"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46" name="Picture 45" descr="A close up of a sign&#10;&#10;Description generated with high confidence">
              <a:extLst>
                <a:ext uri="{FF2B5EF4-FFF2-40B4-BE49-F238E27FC236}">
                  <a16:creationId xmlns:a16="http://schemas.microsoft.com/office/drawing/2014/main" id="{7DF5DFE4-2483-4926-8015-B69C107C5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430251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These times are all in the morning. Circle the latest time</a:t>
            </a:r>
            <a:endParaRPr lang="en-GB" sz="3600" b="1" dirty="0">
              <a:solidFill>
                <a:schemeClr val="tx1"/>
              </a:solidFill>
              <a:latin typeface="Century Gothic" panose="020B0502020202020204" pitchFamily="34" charset="0"/>
            </a:endParaRPr>
          </a:p>
        </p:txBody>
      </p:sp>
      <p:pic>
        <p:nvPicPr>
          <p:cNvPr id="3" name="Picture 2" descr="A picture containing object&#10;&#10;Description automatically generated">
            <a:extLst>
              <a:ext uri="{FF2B5EF4-FFF2-40B4-BE49-F238E27FC236}">
                <a16:creationId xmlns:a16="http://schemas.microsoft.com/office/drawing/2014/main" id="{675B5430-91C2-4E26-8937-A6B71A69A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88" y="2286000"/>
            <a:ext cx="2405958" cy="2286000"/>
          </a:xfrm>
          <a:prstGeom prst="rect">
            <a:avLst/>
          </a:prstGeom>
        </p:spPr>
      </p:pic>
      <p:pic>
        <p:nvPicPr>
          <p:cNvPr id="5" name="Picture 4" descr="A picture containing object&#10;&#10;Description automatically generated">
            <a:extLst>
              <a:ext uri="{FF2B5EF4-FFF2-40B4-BE49-F238E27FC236}">
                <a16:creationId xmlns:a16="http://schemas.microsoft.com/office/drawing/2014/main" id="{B1003BDC-6079-43A5-853F-1749B4301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9021" y="2286000"/>
            <a:ext cx="2405958" cy="2286000"/>
          </a:xfrm>
          <a:prstGeom prst="rect">
            <a:avLst/>
          </a:prstGeom>
        </p:spPr>
      </p:pic>
      <p:pic>
        <p:nvPicPr>
          <p:cNvPr id="7" name="Picture 6" descr="A picture containing object&#10;&#10;Description automatically generated">
            <a:extLst>
              <a:ext uri="{FF2B5EF4-FFF2-40B4-BE49-F238E27FC236}">
                <a16:creationId xmlns:a16="http://schemas.microsoft.com/office/drawing/2014/main" id="{422B18DE-6FDD-4FC3-AA42-6E3E9E3F8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754" y="2286000"/>
            <a:ext cx="2405958" cy="2286000"/>
          </a:xfrm>
          <a:prstGeom prst="rect">
            <a:avLst/>
          </a:prstGeom>
        </p:spPr>
      </p:pic>
      <p:cxnSp>
        <p:nvCxnSpPr>
          <p:cNvPr id="9" name="Straight Arrow Connector 8">
            <a:extLst>
              <a:ext uri="{FF2B5EF4-FFF2-40B4-BE49-F238E27FC236}">
                <a16:creationId xmlns:a16="http://schemas.microsoft.com/office/drawing/2014/main" id="{F9209969-94B4-45BB-AFB8-0846FF3CB997}"/>
              </a:ext>
            </a:extLst>
          </p:cNvPr>
          <p:cNvCxnSpPr>
            <a:cxnSpLocks/>
          </p:cNvCxnSpPr>
          <p:nvPr/>
        </p:nvCxnSpPr>
        <p:spPr>
          <a:xfrm flipV="1">
            <a:off x="1483774" y="2612571"/>
            <a:ext cx="0" cy="81642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C175DE8-24BF-49CA-81D6-9D67BE0F4406}"/>
              </a:ext>
            </a:extLst>
          </p:cNvPr>
          <p:cNvCxnSpPr>
            <a:cxnSpLocks/>
          </p:cNvCxnSpPr>
          <p:nvPr/>
        </p:nvCxnSpPr>
        <p:spPr>
          <a:xfrm>
            <a:off x="1483774" y="3429000"/>
            <a:ext cx="275305" cy="44260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98A3D8D-AF42-42C3-933E-4270FE6D24B9}"/>
              </a:ext>
            </a:extLst>
          </p:cNvPr>
          <p:cNvCxnSpPr>
            <a:cxnSpLocks/>
          </p:cNvCxnSpPr>
          <p:nvPr/>
        </p:nvCxnSpPr>
        <p:spPr>
          <a:xfrm flipV="1">
            <a:off x="4535017" y="2612571"/>
            <a:ext cx="0" cy="81642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88A20BF-2E9D-4520-9F91-8711BEF1788C}"/>
              </a:ext>
            </a:extLst>
          </p:cNvPr>
          <p:cNvCxnSpPr>
            <a:cxnSpLocks/>
          </p:cNvCxnSpPr>
          <p:nvPr/>
        </p:nvCxnSpPr>
        <p:spPr>
          <a:xfrm flipH="1">
            <a:off x="4075531" y="3429000"/>
            <a:ext cx="459486" cy="30994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7D09094-BF53-4CD6-89F3-0D6EAC680BD8}"/>
              </a:ext>
            </a:extLst>
          </p:cNvPr>
          <p:cNvCxnSpPr>
            <a:cxnSpLocks/>
          </p:cNvCxnSpPr>
          <p:nvPr/>
        </p:nvCxnSpPr>
        <p:spPr>
          <a:xfrm>
            <a:off x="7584669" y="3429002"/>
            <a:ext cx="0" cy="77836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7A0A716-769B-40EC-A24A-F668B598AEDF}"/>
              </a:ext>
            </a:extLst>
          </p:cNvPr>
          <p:cNvCxnSpPr>
            <a:cxnSpLocks/>
          </p:cNvCxnSpPr>
          <p:nvPr/>
        </p:nvCxnSpPr>
        <p:spPr>
          <a:xfrm flipH="1">
            <a:off x="7180564" y="3429000"/>
            <a:ext cx="404105" cy="39409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AF3BF2ED-747C-4A95-A4FC-78E71971190E}"/>
              </a:ext>
            </a:extLst>
          </p:cNvPr>
          <p:cNvGrpSpPr/>
          <p:nvPr/>
        </p:nvGrpSpPr>
        <p:grpSpPr>
          <a:xfrm>
            <a:off x="71150" y="6454317"/>
            <a:ext cx="1377821" cy="448179"/>
            <a:chOff x="79696" y="6454317"/>
            <a:chExt cx="1377821" cy="448179"/>
          </a:xfrm>
        </p:grpSpPr>
        <p:sp>
          <p:nvSpPr>
            <p:cNvPr id="31" name="TextBox 30">
              <a:extLst>
                <a:ext uri="{FF2B5EF4-FFF2-40B4-BE49-F238E27FC236}">
                  <a16:creationId xmlns:a16="http://schemas.microsoft.com/office/drawing/2014/main" id="{B9C20389-D989-4C59-83C2-BA5EC6BB5129}"/>
                </a:ext>
              </a:extLst>
            </p:cNvPr>
            <p:cNvSpPr txBox="1"/>
            <p:nvPr/>
          </p:nvSpPr>
          <p:spPr>
            <a:xfrm>
              <a:off x="79696" y="6733219"/>
              <a:ext cx="1377821"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32" name="Picture 31" descr="A close up of a sign&#10;&#10;Description generated with high confidence">
              <a:extLst>
                <a:ext uri="{FF2B5EF4-FFF2-40B4-BE49-F238E27FC236}">
                  <a16:creationId xmlns:a16="http://schemas.microsoft.com/office/drawing/2014/main" id="{26AC867A-70E3-4D0A-89B4-AAA94E650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974395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These times are all in the morning. Circle the latest time</a:t>
            </a:r>
            <a:endParaRPr lang="en-GB" sz="3600" b="1" dirty="0">
              <a:solidFill>
                <a:schemeClr val="tx1"/>
              </a:solidFill>
              <a:latin typeface="Century Gothic" panose="020B0502020202020204" pitchFamily="34" charset="0"/>
            </a:endParaRPr>
          </a:p>
        </p:txBody>
      </p:sp>
      <p:pic>
        <p:nvPicPr>
          <p:cNvPr id="3" name="Picture 2" descr="A picture containing object&#10;&#10;Description automatically generated">
            <a:extLst>
              <a:ext uri="{FF2B5EF4-FFF2-40B4-BE49-F238E27FC236}">
                <a16:creationId xmlns:a16="http://schemas.microsoft.com/office/drawing/2014/main" id="{675B5430-91C2-4E26-8937-A6B71A69AC0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7288" y="2286000"/>
            <a:ext cx="2405958" cy="2286000"/>
          </a:xfrm>
          <a:prstGeom prst="rect">
            <a:avLst/>
          </a:prstGeom>
        </p:spPr>
      </p:pic>
      <p:pic>
        <p:nvPicPr>
          <p:cNvPr id="5" name="Picture 4" descr="A picture containing object&#10;&#10;Description automatically generated">
            <a:extLst>
              <a:ext uri="{FF2B5EF4-FFF2-40B4-BE49-F238E27FC236}">
                <a16:creationId xmlns:a16="http://schemas.microsoft.com/office/drawing/2014/main" id="{B1003BDC-6079-43A5-853F-1749B4301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9021" y="2286000"/>
            <a:ext cx="2405958" cy="2286000"/>
          </a:xfrm>
          <a:prstGeom prst="rect">
            <a:avLst/>
          </a:prstGeom>
        </p:spPr>
      </p:pic>
      <p:pic>
        <p:nvPicPr>
          <p:cNvPr id="7" name="Picture 6" descr="A picture containing object&#10;&#10;Description automatically generated">
            <a:extLst>
              <a:ext uri="{FF2B5EF4-FFF2-40B4-BE49-F238E27FC236}">
                <a16:creationId xmlns:a16="http://schemas.microsoft.com/office/drawing/2014/main" id="{422B18DE-6FDD-4FC3-AA42-6E3E9E3F8F3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410754" y="2286000"/>
            <a:ext cx="2405958" cy="2286000"/>
          </a:xfrm>
          <a:prstGeom prst="rect">
            <a:avLst/>
          </a:prstGeom>
        </p:spPr>
      </p:pic>
      <p:cxnSp>
        <p:nvCxnSpPr>
          <p:cNvPr id="9" name="Straight Arrow Connector 8">
            <a:extLst>
              <a:ext uri="{FF2B5EF4-FFF2-40B4-BE49-F238E27FC236}">
                <a16:creationId xmlns:a16="http://schemas.microsoft.com/office/drawing/2014/main" id="{F9209969-94B4-45BB-AFB8-0846FF3CB997}"/>
              </a:ext>
            </a:extLst>
          </p:cNvPr>
          <p:cNvCxnSpPr>
            <a:cxnSpLocks/>
          </p:cNvCxnSpPr>
          <p:nvPr/>
        </p:nvCxnSpPr>
        <p:spPr>
          <a:xfrm flipV="1">
            <a:off x="1483774" y="2612571"/>
            <a:ext cx="0" cy="816429"/>
          </a:xfrm>
          <a:prstGeom prst="straightConnector1">
            <a:avLst/>
          </a:prstGeom>
          <a:ln w="38100">
            <a:solidFill>
              <a:srgbClr val="A2A1A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C175DE8-24BF-49CA-81D6-9D67BE0F4406}"/>
              </a:ext>
            </a:extLst>
          </p:cNvPr>
          <p:cNvCxnSpPr>
            <a:cxnSpLocks/>
          </p:cNvCxnSpPr>
          <p:nvPr/>
        </p:nvCxnSpPr>
        <p:spPr>
          <a:xfrm>
            <a:off x="1483774" y="3429000"/>
            <a:ext cx="275305" cy="442609"/>
          </a:xfrm>
          <a:prstGeom prst="straightConnector1">
            <a:avLst/>
          </a:prstGeom>
          <a:ln w="38100">
            <a:solidFill>
              <a:srgbClr val="A2A1A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98A3D8D-AF42-42C3-933E-4270FE6D24B9}"/>
              </a:ext>
            </a:extLst>
          </p:cNvPr>
          <p:cNvCxnSpPr>
            <a:cxnSpLocks/>
          </p:cNvCxnSpPr>
          <p:nvPr/>
        </p:nvCxnSpPr>
        <p:spPr>
          <a:xfrm flipV="1">
            <a:off x="4535017" y="2612571"/>
            <a:ext cx="0" cy="81642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88A20BF-2E9D-4520-9F91-8711BEF1788C}"/>
              </a:ext>
            </a:extLst>
          </p:cNvPr>
          <p:cNvCxnSpPr>
            <a:cxnSpLocks/>
          </p:cNvCxnSpPr>
          <p:nvPr/>
        </p:nvCxnSpPr>
        <p:spPr>
          <a:xfrm flipH="1">
            <a:off x="4075531" y="3429000"/>
            <a:ext cx="459486" cy="30994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7D09094-BF53-4CD6-89F3-0D6EAC680BD8}"/>
              </a:ext>
            </a:extLst>
          </p:cNvPr>
          <p:cNvCxnSpPr>
            <a:cxnSpLocks/>
          </p:cNvCxnSpPr>
          <p:nvPr/>
        </p:nvCxnSpPr>
        <p:spPr>
          <a:xfrm>
            <a:off x="7584669" y="3429002"/>
            <a:ext cx="0" cy="778360"/>
          </a:xfrm>
          <a:prstGeom prst="straightConnector1">
            <a:avLst/>
          </a:prstGeom>
          <a:ln w="38100">
            <a:solidFill>
              <a:srgbClr val="A2A1A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7A0A716-769B-40EC-A24A-F668B598AEDF}"/>
              </a:ext>
            </a:extLst>
          </p:cNvPr>
          <p:cNvCxnSpPr>
            <a:cxnSpLocks/>
          </p:cNvCxnSpPr>
          <p:nvPr/>
        </p:nvCxnSpPr>
        <p:spPr>
          <a:xfrm flipH="1">
            <a:off x="7180564" y="3429000"/>
            <a:ext cx="404105" cy="394090"/>
          </a:xfrm>
          <a:prstGeom prst="straightConnector1">
            <a:avLst/>
          </a:prstGeom>
          <a:ln w="38100">
            <a:solidFill>
              <a:srgbClr val="A2A1A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6C1EEF73-1FF1-4B37-85B3-81179A7DA332}"/>
              </a:ext>
            </a:extLst>
          </p:cNvPr>
          <p:cNvSpPr/>
          <p:nvPr/>
        </p:nvSpPr>
        <p:spPr>
          <a:xfrm>
            <a:off x="3103259" y="1997242"/>
            <a:ext cx="2863515" cy="2863515"/>
          </a:xfrm>
          <a:prstGeom prst="ellipse">
            <a:avLst/>
          </a:prstGeom>
          <a:noFill/>
          <a:ln w="76200">
            <a:solidFill>
              <a:srgbClr val="FF3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nvGrpSpPr>
          <p:cNvPr id="15" name="Group 14">
            <a:extLst>
              <a:ext uri="{FF2B5EF4-FFF2-40B4-BE49-F238E27FC236}">
                <a16:creationId xmlns:a16="http://schemas.microsoft.com/office/drawing/2014/main" id="{0BB6AF49-73B5-4BA6-9411-06F73CA20808}"/>
              </a:ext>
            </a:extLst>
          </p:cNvPr>
          <p:cNvGrpSpPr/>
          <p:nvPr/>
        </p:nvGrpSpPr>
        <p:grpSpPr>
          <a:xfrm>
            <a:off x="71150" y="6454317"/>
            <a:ext cx="1377821" cy="448179"/>
            <a:chOff x="79696" y="6454317"/>
            <a:chExt cx="1377821" cy="448179"/>
          </a:xfrm>
        </p:grpSpPr>
        <p:sp>
          <p:nvSpPr>
            <p:cNvPr id="16" name="TextBox 15">
              <a:extLst>
                <a:ext uri="{FF2B5EF4-FFF2-40B4-BE49-F238E27FC236}">
                  <a16:creationId xmlns:a16="http://schemas.microsoft.com/office/drawing/2014/main" id="{97F492D8-4DA4-4EC3-AD96-EB90F229277E}"/>
                </a:ext>
              </a:extLst>
            </p:cNvPr>
            <p:cNvSpPr txBox="1"/>
            <p:nvPr/>
          </p:nvSpPr>
          <p:spPr>
            <a:xfrm>
              <a:off x="79696" y="6733219"/>
              <a:ext cx="1377821"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7" name="Picture 16" descr="A close up of a sign&#10;&#10;Description generated with high confidence">
              <a:extLst>
                <a:ext uri="{FF2B5EF4-FFF2-40B4-BE49-F238E27FC236}">
                  <a16:creationId xmlns:a16="http://schemas.microsoft.com/office/drawing/2014/main" id="{15D9F154-AC45-46B0-9313-E20ADB5BE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681464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Bobby can run twice around the field faster than Frank.</a:t>
            </a:r>
          </a:p>
          <a:p>
            <a:pPr lvl="0" algn="ctr" defTabSz="685800">
              <a:defRPr/>
            </a:pPr>
            <a:r>
              <a:rPr lang="en-GB" sz="2000" b="1" dirty="0">
                <a:solidFill>
                  <a:schemeClr val="tx1"/>
                </a:solidFill>
                <a:latin typeface="Century Gothic" panose="020B0502020202020204" pitchFamily="34" charset="0"/>
              </a:rPr>
              <a:t>True or false?</a:t>
            </a:r>
          </a:p>
          <a:p>
            <a:pPr lvl="0" algn="ctr" defTabSz="685800">
              <a:defRPr/>
            </a:pPr>
            <a:endParaRPr lang="en-GB" sz="2000" b="1" dirty="0">
              <a:solidFill>
                <a:srgbClr val="FF0000"/>
              </a:solidFill>
              <a:latin typeface="Century Gothic" panose="020B0502020202020204" pitchFamily="34" charset="0"/>
            </a:endParaRPr>
          </a:p>
          <a:p>
            <a:pPr lvl="0" algn="ctr" defTabSz="685800">
              <a:defRPr/>
            </a:pPr>
            <a:endParaRPr lang="en-GB" sz="2000" b="1" dirty="0">
              <a:solidFill>
                <a:srgbClr val="FF0000"/>
              </a:solidFill>
              <a:latin typeface="Century Gothic" panose="020B0502020202020204" pitchFamily="34" charset="0"/>
            </a:endParaRPr>
          </a:p>
          <a:p>
            <a:pPr lvl="0" algn="ctr" defTabSz="685800">
              <a:defRPr/>
            </a:pPr>
            <a:endParaRPr lang="en-GB" sz="2000" b="1" dirty="0">
              <a:solidFill>
                <a:srgbClr val="FF0000"/>
              </a:solidFill>
              <a:latin typeface="Century Gothic" panose="020B0502020202020204" pitchFamily="34" charset="0"/>
            </a:endParaRPr>
          </a:p>
          <a:p>
            <a:pPr lvl="0" algn="ctr" defTabSz="685800">
              <a:defRPr/>
            </a:pPr>
            <a:endParaRPr lang="en-GB" sz="2000" b="1" dirty="0">
              <a:solidFill>
                <a:srgbClr val="FF0000"/>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Who came 3</a:t>
            </a:r>
            <a:r>
              <a:rPr lang="en-GB" sz="2000" b="1" baseline="30000" dirty="0">
                <a:solidFill>
                  <a:schemeClr val="tx1"/>
                </a:solidFill>
                <a:latin typeface="Century Gothic" panose="020B0502020202020204" pitchFamily="34" charset="0"/>
              </a:rPr>
              <a:t>rd</a:t>
            </a:r>
            <a:r>
              <a:rPr lang="en-GB" sz="2000" b="1" dirty="0">
                <a:solidFill>
                  <a:schemeClr val="tx1"/>
                </a:solidFill>
                <a:latin typeface="Century Gothic" panose="020B0502020202020204" pitchFamily="34" charset="0"/>
              </a:rPr>
              <a:t> in the competition? </a:t>
            </a:r>
          </a:p>
          <a:p>
            <a:pPr lvl="0" algn="ctr" defTabSz="685800">
              <a:defRPr/>
            </a:pPr>
            <a:endParaRPr lang="en-GB" sz="2000" b="1" dirty="0">
              <a:solidFill>
                <a:srgbClr val="FF0000"/>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p:txBody>
      </p:sp>
      <p:graphicFrame>
        <p:nvGraphicFramePr>
          <p:cNvPr id="21" name="Table 20">
            <a:extLst>
              <a:ext uri="{FF2B5EF4-FFF2-40B4-BE49-F238E27FC236}">
                <a16:creationId xmlns:a16="http://schemas.microsoft.com/office/drawing/2014/main" id="{B58B1AD6-FAD0-4046-B7CC-6FE8D4B86FF1}"/>
              </a:ext>
            </a:extLst>
          </p:cNvPr>
          <p:cNvGraphicFramePr>
            <a:graphicFrameLocks noGrp="1"/>
          </p:cNvGraphicFramePr>
          <p:nvPr>
            <p:extLst>
              <p:ext uri="{D42A27DB-BD31-4B8C-83A1-F6EECF244321}">
                <p14:modId xmlns:p14="http://schemas.microsoft.com/office/powerpoint/2010/main" val="1938303868"/>
              </p:ext>
            </p:extLst>
          </p:nvPr>
        </p:nvGraphicFramePr>
        <p:xfrm>
          <a:off x="2135407" y="2177316"/>
          <a:ext cx="4873186" cy="2448604"/>
        </p:xfrm>
        <a:graphic>
          <a:graphicData uri="http://schemas.openxmlformats.org/drawingml/2006/table">
            <a:tbl>
              <a:tblPr firstRow="1" bandRow="1">
                <a:tableStyleId>{5940675A-B579-460E-94D1-54222C63F5DA}</a:tableStyleId>
              </a:tblPr>
              <a:tblGrid>
                <a:gridCol w="2436593">
                  <a:extLst>
                    <a:ext uri="{9D8B030D-6E8A-4147-A177-3AD203B41FA5}">
                      <a16:colId xmlns:a16="http://schemas.microsoft.com/office/drawing/2014/main" val="229676504"/>
                    </a:ext>
                  </a:extLst>
                </a:gridCol>
                <a:gridCol w="2436593">
                  <a:extLst>
                    <a:ext uri="{9D8B030D-6E8A-4147-A177-3AD203B41FA5}">
                      <a16:colId xmlns:a16="http://schemas.microsoft.com/office/drawing/2014/main" val="1792433425"/>
                    </a:ext>
                  </a:extLst>
                </a:gridCol>
              </a:tblGrid>
              <a:tr h="612151">
                <a:tc>
                  <a:txBody>
                    <a:bodyPr/>
                    <a:lstStyle/>
                    <a:p>
                      <a:pPr algn="ctr"/>
                      <a:r>
                        <a:rPr lang="en-GB" sz="2800" b="1" dirty="0">
                          <a:latin typeface="Century Gothic" panose="020B0502020202020204" pitchFamily="34" charset="0"/>
                        </a:rPr>
                        <a:t>Name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800" b="1" dirty="0">
                          <a:latin typeface="Century Gothic" panose="020B0502020202020204" pitchFamily="34" charset="0"/>
                        </a:rPr>
                        <a:t>Time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4583890"/>
                  </a:ext>
                </a:extLst>
              </a:tr>
              <a:tr h="612151">
                <a:tc>
                  <a:txBody>
                    <a:bodyPr/>
                    <a:lstStyle/>
                    <a:p>
                      <a:pPr algn="ctr"/>
                      <a:r>
                        <a:rPr lang="en-GB" sz="2800" b="1" dirty="0">
                          <a:latin typeface="Century Gothic" panose="020B0502020202020204" pitchFamily="34" charset="0"/>
                        </a:rPr>
                        <a:t>Bobby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15 minutes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1664975"/>
                  </a:ext>
                </a:extLst>
              </a:tr>
              <a:tr h="612151">
                <a:tc>
                  <a:txBody>
                    <a:bodyPr/>
                    <a:lstStyle/>
                    <a:p>
                      <a:pPr algn="ctr"/>
                      <a:r>
                        <a:rPr lang="en-GB" sz="2800" b="1" dirty="0">
                          <a:latin typeface="Century Gothic" panose="020B0502020202020204" pitchFamily="34" charset="0"/>
                        </a:rPr>
                        <a:t>Frank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11 minutes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011575"/>
                  </a:ext>
                </a:extLst>
              </a:tr>
              <a:tr h="612151">
                <a:tc>
                  <a:txBody>
                    <a:bodyPr/>
                    <a:lstStyle/>
                    <a:p>
                      <a:pPr algn="ctr"/>
                      <a:r>
                        <a:rPr lang="en-GB" sz="2800" b="1" dirty="0">
                          <a:latin typeface="Century Gothic" panose="020B0502020202020204" pitchFamily="34" charset="0"/>
                        </a:rPr>
                        <a:t>Lisa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23 minutes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8175752"/>
                  </a:ext>
                </a:extLst>
              </a:tr>
            </a:tbl>
          </a:graphicData>
        </a:graphic>
      </p:graphicFrame>
      <p:grpSp>
        <p:nvGrpSpPr>
          <p:cNvPr id="9" name="Group 8">
            <a:extLst>
              <a:ext uri="{FF2B5EF4-FFF2-40B4-BE49-F238E27FC236}">
                <a16:creationId xmlns:a16="http://schemas.microsoft.com/office/drawing/2014/main" id="{2C6DCC88-A4F1-4FA6-A769-AD6CDDF601B3}"/>
              </a:ext>
            </a:extLst>
          </p:cNvPr>
          <p:cNvGrpSpPr/>
          <p:nvPr/>
        </p:nvGrpSpPr>
        <p:grpSpPr>
          <a:xfrm>
            <a:off x="71150" y="6454317"/>
            <a:ext cx="1377821" cy="448179"/>
            <a:chOff x="79696" y="6454317"/>
            <a:chExt cx="1377821" cy="448179"/>
          </a:xfrm>
        </p:grpSpPr>
        <p:sp>
          <p:nvSpPr>
            <p:cNvPr id="10" name="TextBox 9">
              <a:extLst>
                <a:ext uri="{FF2B5EF4-FFF2-40B4-BE49-F238E27FC236}">
                  <a16:creationId xmlns:a16="http://schemas.microsoft.com/office/drawing/2014/main" id="{415EB3E4-656F-44E7-92FA-597DEF1C1705}"/>
                </a:ext>
              </a:extLst>
            </p:cNvPr>
            <p:cNvSpPr txBox="1"/>
            <p:nvPr/>
          </p:nvSpPr>
          <p:spPr>
            <a:xfrm>
              <a:off x="79696" y="6733219"/>
              <a:ext cx="1377821"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55B43EE0-E187-46C6-8028-4F9FB77AA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679622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Bobby can run twice around the field faster than Frank.</a:t>
            </a:r>
          </a:p>
          <a:p>
            <a:pPr lvl="0" algn="ctr" defTabSz="685800">
              <a:defRPr/>
            </a:pPr>
            <a:r>
              <a:rPr lang="en-GB" sz="2000" b="1" dirty="0">
                <a:solidFill>
                  <a:schemeClr val="tx1"/>
                </a:solidFill>
                <a:latin typeface="Century Gothic" panose="020B0502020202020204" pitchFamily="34" charset="0"/>
              </a:rPr>
              <a:t>True or false?</a:t>
            </a:r>
          </a:p>
          <a:p>
            <a:pPr lvl="0" algn="ctr" defTabSz="685800">
              <a:defRPr/>
            </a:pPr>
            <a:r>
              <a:rPr lang="en-GB" sz="2000" b="1" dirty="0">
                <a:solidFill>
                  <a:srgbClr val="FF0000"/>
                </a:solidFill>
                <a:latin typeface="Century Gothic" panose="020B0502020202020204" pitchFamily="34" charset="0"/>
              </a:rPr>
              <a:t>False. Frank’s time is 11 minutes, which is faster </a:t>
            </a:r>
          </a:p>
          <a:p>
            <a:pPr lvl="0" algn="ctr" defTabSz="685800">
              <a:defRPr/>
            </a:pPr>
            <a:r>
              <a:rPr lang="en-GB" sz="2000" b="1" dirty="0">
                <a:solidFill>
                  <a:srgbClr val="FF0000"/>
                </a:solidFill>
                <a:latin typeface="Century Gothic" panose="020B0502020202020204" pitchFamily="34" charset="0"/>
              </a:rPr>
              <a:t>than Bobby’s time of 15 minutes</a:t>
            </a:r>
          </a:p>
          <a:p>
            <a:pPr lvl="0" algn="ctr" defTabSz="685800">
              <a:defRPr/>
            </a:pPr>
            <a:endParaRPr lang="en-GB" sz="2000" b="1" dirty="0">
              <a:solidFill>
                <a:srgbClr val="FF0000"/>
              </a:solidFill>
              <a:latin typeface="Century Gothic" panose="020B0502020202020204" pitchFamily="34" charset="0"/>
            </a:endParaRPr>
          </a:p>
          <a:p>
            <a:pPr lvl="0" algn="ctr" defTabSz="685800">
              <a:defRPr/>
            </a:pPr>
            <a:endParaRPr lang="en-GB" sz="2000" b="1" dirty="0">
              <a:solidFill>
                <a:srgbClr val="FF0000"/>
              </a:solidFill>
              <a:latin typeface="Century Gothic" panose="020B0502020202020204" pitchFamily="34" charset="0"/>
            </a:endParaRPr>
          </a:p>
          <a:p>
            <a:pPr lvl="0" algn="ctr" defTabSz="685800">
              <a:defRPr/>
            </a:pPr>
            <a:endParaRPr lang="en-GB" sz="2000" b="1" dirty="0">
              <a:solidFill>
                <a:srgbClr val="FF0000"/>
              </a:solidFill>
              <a:latin typeface="Century Gothic" panose="020B0502020202020204" pitchFamily="34" charset="0"/>
            </a:endParaRPr>
          </a:p>
          <a:p>
            <a:pPr lvl="0" algn="ctr" defTabSz="685800">
              <a:defRPr/>
            </a:pPr>
            <a:endParaRPr lang="en-GB" sz="2000" b="1" dirty="0">
              <a:solidFill>
                <a:srgbClr val="FF0000"/>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Who came 3</a:t>
            </a:r>
            <a:r>
              <a:rPr lang="en-GB" sz="2000" b="1" baseline="30000" dirty="0">
                <a:solidFill>
                  <a:schemeClr val="tx1"/>
                </a:solidFill>
                <a:latin typeface="Century Gothic" panose="020B0502020202020204" pitchFamily="34" charset="0"/>
              </a:rPr>
              <a:t>rd</a:t>
            </a:r>
            <a:r>
              <a:rPr lang="en-GB" sz="2000" b="1" dirty="0">
                <a:solidFill>
                  <a:schemeClr val="tx1"/>
                </a:solidFill>
                <a:latin typeface="Century Gothic" panose="020B0502020202020204" pitchFamily="34" charset="0"/>
              </a:rPr>
              <a:t> in the competition? </a:t>
            </a:r>
          </a:p>
          <a:p>
            <a:pPr lvl="0" algn="ctr" defTabSz="685800">
              <a:defRPr/>
            </a:pPr>
            <a:r>
              <a:rPr lang="en-GB" sz="2000" b="1" dirty="0">
                <a:solidFill>
                  <a:srgbClr val="FF0000"/>
                </a:solidFill>
                <a:latin typeface="Century Gothic" panose="020B0502020202020204" pitchFamily="34" charset="0"/>
              </a:rPr>
              <a:t>Lisa</a:t>
            </a:r>
          </a:p>
          <a:p>
            <a:pPr algn="ctr"/>
            <a:endParaRPr lang="en-GB" b="1" u="sng" dirty="0">
              <a:solidFill>
                <a:schemeClr val="bg2">
                  <a:lumMod val="50000"/>
                </a:schemeClr>
              </a:solidFill>
              <a:latin typeface="Century Gothic" panose="020B0502020202020204" pitchFamily="34" charset="0"/>
            </a:endParaRPr>
          </a:p>
        </p:txBody>
      </p:sp>
      <p:graphicFrame>
        <p:nvGraphicFramePr>
          <p:cNvPr id="21" name="Table 20">
            <a:extLst>
              <a:ext uri="{FF2B5EF4-FFF2-40B4-BE49-F238E27FC236}">
                <a16:creationId xmlns:a16="http://schemas.microsoft.com/office/drawing/2014/main" id="{B58B1AD6-FAD0-4046-B7CC-6FE8D4B86FF1}"/>
              </a:ext>
            </a:extLst>
          </p:cNvPr>
          <p:cNvGraphicFramePr>
            <a:graphicFrameLocks noGrp="1"/>
          </p:cNvGraphicFramePr>
          <p:nvPr>
            <p:extLst>
              <p:ext uri="{D42A27DB-BD31-4B8C-83A1-F6EECF244321}">
                <p14:modId xmlns:p14="http://schemas.microsoft.com/office/powerpoint/2010/main" val="378381305"/>
              </p:ext>
            </p:extLst>
          </p:nvPr>
        </p:nvGraphicFramePr>
        <p:xfrm>
          <a:off x="2135407" y="2177316"/>
          <a:ext cx="4873186" cy="2448604"/>
        </p:xfrm>
        <a:graphic>
          <a:graphicData uri="http://schemas.openxmlformats.org/drawingml/2006/table">
            <a:tbl>
              <a:tblPr firstRow="1" bandRow="1">
                <a:tableStyleId>{5940675A-B579-460E-94D1-54222C63F5DA}</a:tableStyleId>
              </a:tblPr>
              <a:tblGrid>
                <a:gridCol w="2436593">
                  <a:extLst>
                    <a:ext uri="{9D8B030D-6E8A-4147-A177-3AD203B41FA5}">
                      <a16:colId xmlns:a16="http://schemas.microsoft.com/office/drawing/2014/main" val="229676504"/>
                    </a:ext>
                  </a:extLst>
                </a:gridCol>
                <a:gridCol w="2436593">
                  <a:extLst>
                    <a:ext uri="{9D8B030D-6E8A-4147-A177-3AD203B41FA5}">
                      <a16:colId xmlns:a16="http://schemas.microsoft.com/office/drawing/2014/main" val="1792433425"/>
                    </a:ext>
                  </a:extLst>
                </a:gridCol>
              </a:tblGrid>
              <a:tr h="612151">
                <a:tc>
                  <a:txBody>
                    <a:bodyPr/>
                    <a:lstStyle/>
                    <a:p>
                      <a:pPr algn="ctr"/>
                      <a:r>
                        <a:rPr lang="en-GB" sz="2800" b="1" dirty="0">
                          <a:latin typeface="Century Gothic" panose="020B0502020202020204" pitchFamily="34" charset="0"/>
                        </a:rPr>
                        <a:t>Name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800" b="1" dirty="0">
                          <a:latin typeface="Century Gothic" panose="020B0502020202020204" pitchFamily="34" charset="0"/>
                        </a:rPr>
                        <a:t>Time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4583890"/>
                  </a:ext>
                </a:extLst>
              </a:tr>
              <a:tr h="612151">
                <a:tc>
                  <a:txBody>
                    <a:bodyPr/>
                    <a:lstStyle/>
                    <a:p>
                      <a:pPr algn="ctr"/>
                      <a:r>
                        <a:rPr lang="en-GB" sz="2800" b="1" dirty="0">
                          <a:latin typeface="Century Gothic" panose="020B0502020202020204" pitchFamily="34" charset="0"/>
                        </a:rPr>
                        <a:t>Bobby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15 minutes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1664975"/>
                  </a:ext>
                </a:extLst>
              </a:tr>
              <a:tr h="612151">
                <a:tc>
                  <a:txBody>
                    <a:bodyPr/>
                    <a:lstStyle/>
                    <a:p>
                      <a:pPr algn="ctr"/>
                      <a:r>
                        <a:rPr lang="en-GB" sz="2800" b="1" dirty="0">
                          <a:latin typeface="Century Gothic" panose="020B0502020202020204" pitchFamily="34" charset="0"/>
                        </a:rPr>
                        <a:t>Frank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11 minutes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011575"/>
                  </a:ext>
                </a:extLst>
              </a:tr>
              <a:tr h="612151">
                <a:tc>
                  <a:txBody>
                    <a:bodyPr/>
                    <a:lstStyle/>
                    <a:p>
                      <a:pPr algn="ctr"/>
                      <a:r>
                        <a:rPr lang="en-GB" sz="2800" b="1" dirty="0">
                          <a:latin typeface="Century Gothic" panose="020B0502020202020204" pitchFamily="34" charset="0"/>
                        </a:rPr>
                        <a:t>Lisa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23 minutes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8175752"/>
                  </a:ext>
                </a:extLst>
              </a:tr>
            </a:tbl>
          </a:graphicData>
        </a:graphic>
      </p:graphicFrame>
      <p:grpSp>
        <p:nvGrpSpPr>
          <p:cNvPr id="9" name="Group 8">
            <a:extLst>
              <a:ext uri="{FF2B5EF4-FFF2-40B4-BE49-F238E27FC236}">
                <a16:creationId xmlns:a16="http://schemas.microsoft.com/office/drawing/2014/main" id="{53F68199-BBA2-4387-86A2-CB347FCE1678}"/>
              </a:ext>
            </a:extLst>
          </p:cNvPr>
          <p:cNvGrpSpPr/>
          <p:nvPr/>
        </p:nvGrpSpPr>
        <p:grpSpPr>
          <a:xfrm>
            <a:off x="71150" y="6454317"/>
            <a:ext cx="1377821" cy="448179"/>
            <a:chOff x="79696" y="6454317"/>
            <a:chExt cx="1377821" cy="448179"/>
          </a:xfrm>
        </p:grpSpPr>
        <p:sp>
          <p:nvSpPr>
            <p:cNvPr id="10" name="TextBox 9">
              <a:extLst>
                <a:ext uri="{FF2B5EF4-FFF2-40B4-BE49-F238E27FC236}">
                  <a16:creationId xmlns:a16="http://schemas.microsoft.com/office/drawing/2014/main" id="{65D4F9E4-783B-41F6-86B9-C1EEF75D918A}"/>
                </a:ext>
              </a:extLst>
            </p:cNvPr>
            <p:cNvSpPr txBox="1"/>
            <p:nvPr/>
          </p:nvSpPr>
          <p:spPr>
            <a:xfrm>
              <a:off x="79696" y="6733219"/>
              <a:ext cx="1377821"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2CA027E8-4304-4DE8-9380-63C852943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4627984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purl.org/dc/terms/"/>
    <ds:schemaRef ds:uri="http://schemas.openxmlformats.org/package/2006/metadata/core-properties"/>
    <ds:schemaRef ds:uri="http://purl.org/dc/dcmitype/"/>
    <ds:schemaRef ds:uri="http://schemas.microsoft.com/office/infopath/2007/PartnerControls"/>
    <ds:schemaRef ds:uri="86144f90-c7b6-48d0-aae5-f5e9e48cc3df"/>
    <ds:schemaRef ds:uri="http://purl.org/dc/elements/1.1/"/>
    <ds:schemaRef ds:uri="http://schemas.microsoft.com/office/2006/metadata/properties"/>
    <ds:schemaRef ds:uri="http://schemas.microsoft.com/office/2006/documentManagement/types"/>
    <ds:schemaRef ds:uri="5c7a0828-c5e4-45f8-a074-18a8fdc88ec6"/>
    <ds:schemaRef ds:uri="http://www.w3.org/XML/1998/namespace"/>
  </ds:schemaRefs>
</ds:datastoreItem>
</file>

<file path=customXml/itemProps2.xml><?xml version="1.0" encoding="utf-8"?>
<ds:datastoreItem xmlns:ds="http://schemas.openxmlformats.org/officeDocument/2006/customXml" ds:itemID="{A3514D36-F686-47BB-A304-91546A45FF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1605</TotalTime>
  <Words>1079</Words>
  <Application>Microsoft Office PowerPoint</Application>
  <PresentationFormat>On-screen Show (4:3)</PresentationFormat>
  <Paragraphs>332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Ellan Winter</cp:lastModifiedBy>
  <cp:revision>97</cp:revision>
  <dcterms:created xsi:type="dcterms:W3CDTF">2018-03-17T10:08:43Z</dcterms:created>
  <dcterms:modified xsi:type="dcterms:W3CDTF">2019-05-28T12:21:43Z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