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19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43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1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6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7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54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57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5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37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96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DDB89-C03D-4A9A-9B46-CF15AD063C9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5AB6-CF66-4AA6-8FFB-D33999D8C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4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Reading </a:t>
            </a:r>
            <a:r>
              <a:rPr lang="en-GB" b="1" dirty="0" smtClean="0"/>
              <a:t>Assessment at </a:t>
            </a:r>
            <a:r>
              <a:rPr lang="en-GB" b="1" dirty="0"/>
              <a:t>William Ransom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640" y="34299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Through the use of the materials from Herts for Learning, there is a clear pathway of progression for reading.   We assess reading using </a:t>
            </a:r>
            <a:r>
              <a:rPr lang="en-GB" dirty="0" smtClean="0"/>
              <a:t>age appropriate books in 1:1 </a:t>
            </a:r>
            <a:r>
              <a:rPr lang="en-GB" dirty="0"/>
              <a:t>reading sessions with teachers and teaching assistants and guided reading sessions.  Children who are fluent readers also undertake termly reading assessments. 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 smtClean="0"/>
              <a:t>the following slides, you can see end of year expectations for reading.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120" y="1326515"/>
            <a:ext cx="1506617" cy="15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7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93" y="173354"/>
            <a:ext cx="8420792" cy="672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0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483" y="59976"/>
            <a:ext cx="8354291" cy="6551358"/>
          </a:xfrm>
        </p:spPr>
      </p:pic>
    </p:spTree>
    <p:extLst>
      <p:ext uri="{BB962C8B-B14F-4D97-AF65-F5344CB8AC3E}">
        <p14:creationId xmlns:p14="http://schemas.microsoft.com/office/powerpoint/2010/main" val="304829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30815"/>
            <a:ext cx="7789025" cy="6827185"/>
          </a:xfrm>
        </p:spPr>
      </p:pic>
    </p:spTree>
    <p:extLst>
      <p:ext uri="{BB962C8B-B14F-4D97-AF65-F5344CB8AC3E}">
        <p14:creationId xmlns:p14="http://schemas.microsoft.com/office/powerpoint/2010/main" val="180021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434" y="133004"/>
            <a:ext cx="7943220" cy="6724996"/>
          </a:xfrm>
        </p:spPr>
      </p:pic>
    </p:spTree>
    <p:extLst>
      <p:ext uri="{BB962C8B-B14F-4D97-AF65-F5344CB8AC3E}">
        <p14:creationId xmlns:p14="http://schemas.microsoft.com/office/powerpoint/2010/main" val="55287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804" y="440575"/>
            <a:ext cx="7948310" cy="6051665"/>
          </a:xfrm>
        </p:spPr>
      </p:pic>
    </p:spTree>
    <p:extLst>
      <p:ext uri="{BB962C8B-B14F-4D97-AF65-F5344CB8AC3E}">
        <p14:creationId xmlns:p14="http://schemas.microsoft.com/office/powerpoint/2010/main" val="49346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048" y="764771"/>
            <a:ext cx="7424283" cy="5254250"/>
          </a:xfrm>
        </p:spPr>
      </p:pic>
    </p:spTree>
    <p:extLst>
      <p:ext uri="{BB962C8B-B14F-4D97-AF65-F5344CB8AC3E}">
        <p14:creationId xmlns:p14="http://schemas.microsoft.com/office/powerpoint/2010/main" val="67410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Reading Assessment at William Ransom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HfL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MDriver</dc:creator>
  <cp:lastModifiedBy>MDriver</cp:lastModifiedBy>
  <cp:revision>2</cp:revision>
  <dcterms:created xsi:type="dcterms:W3CDTF">2022-09-14T13:39:05Z</dcterms:created>
  <dcterms:modified xsi:type="dcterms:W3CDTF">2022-09-14T13:43:45Z</dcterms:modified>
</cp:coreProperties>
</file>