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9" r:id="rId4"/>
    <p:sldId id="260" r:id="rId5"/>
    <p:sldId id="261" r:id="rId6"/>
    <p:sldId id="258" r:id="rId7"/>
    <p:sldId id="257" r:id="rId8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133A-730B-45D3-8EE3-DE55F39E0942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1B30-5E45-4F93-82A5-3932C10720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877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133A-730B-45D3-8EE3-DE55F39E0942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1B30-5E45-4F93-82A5-3932C10720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099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133A-730B-45D3-8EE3-DE55F39E0942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1B30-5E45-4F93-82A5-3932C10720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479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133A-730B-45D3-8EE3-DE55F39E0942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1B30-5E45-4F93-82A5-3932C10720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30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133A-730B-45D3-8EE3-DE55F39E0942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1B30-5E45-4F93-82A5-3932C10720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243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133A-730B-45D3-8EE3-DE55F39E0942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1B30-5E45-4F93-82A5-3932C10720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299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133A-730B-45D3-8EE3-DE55F39E0942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1B30-5E45-4F93-82A5-3932C10720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05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133A-730B-45D3-8EE3-DE55F39E0942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1B30-5E45-4F93-82A5-3932C10720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88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133A-730B-45D3-8EE3-DE55F39E0942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1B30-5E45-4F93-82A5-3932C10720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024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133A-730B-45D3-8EE3-DE55F39E0942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1B30-5E45-4F93-82A5-3932C10720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580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133A-730B-45D3-8EE3-DE55F39E0942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1B30-5E45-4F93-82A5-3932C10720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247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A133A-730B-45D3-8EE3-DE55F39E0942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51B30-5E45-4F93-82A5-3932C10720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62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+mn-lt"/>
              </a:rPr>
              <a:t>Reading at William Ransom School</a:t>
            </a:r>
            <a:endParaRPr lang="en-GB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382" y="2698461"/>
            <a:ext cx="10515600" cy="4351338"/>
          </a:xfrm>
        </p:spPr>
        <p:txBody>
          <a:bodyPr/>
          <a:lstStyle/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Once a child has started our reading scheme, they are given </a:t>
            </a:r>
            <a:r>
              <a:rPr lang="en-GB" dirty="0"/>
              <a:t>a book </a:t>
            </a:r>
            <a:r>
              <a:rPr lang="en-GB" dirty="0" smtClean="0"/>
              <a:t>to </a:t>
            </a:r>
            <a:r>
              <a:rPr lang="en-GB" dirty="0"/>
              <a:t>read at home with their parents.  We strongly encourage the children to read every night and this is recorded in their Reading Records.  The Reading Records </a:t>
            </a:r>
            <a:r>
              <a:rPr lang="en-GB" dirty="0" smtClean="0"/>
              <a:t>contain the following </a:t>
            </a:r>
            <a:r>
              <a:rPr lang="en-GB" dirty="0"/>
              <a:t>guidance for </a:t>
            </a:r>
            <a:r>
              <a:rPr lang="en-GB" dirty="0" smtClean="0"/>
              <a:t>parents </a:t>
            </a:r>
            <a:r>
              <a:rPr lang="en-GB" dirty="0"/>
              <a:t>on how best to support their child’s reading at home.  There is also a list of suggested questions for the parents to deepen their child’s understanding.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560" y="1423321"/>
            <a:ext cx="1506617" cy="152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77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6" y="1085044"/>
            <a:ext cx="4515480" cy="577295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63" y="1085044"/>
            <a:ext cx="4183172" cy="57729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2317" y="161714"/>
            <a:ext cx="4414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Please listen to your child read and sign this reading record regularly.  Here are some ideas to help you support your child.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8361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67678" y="1646118"/>
            <a:ext cx="6211167" cy="462979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41281" y="969748"/>
            <a:ext cx="4877481" cy="46488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317" y="161714"/>
            <a:ext cx="4414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Please listen to your child read and sign this reading record regularly.  Here are some ideas to help you support your child.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0346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50" y="0"/>
            <a:ext cx="4617713" cy="411060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349" y="856211"/>
            <a:ext cx="4414058" cy="608023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367" r="-1592" b="1755"/>
          <a:stretch/>
        </p:blipFill>
        <p:spPr>
          <a:xfrm>
            <a:off x="332350" y="4039984"/>
            <a:ext cx="4680225" cy="27940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10349" y="0"/>
            <a:ext cx="4414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Please listen to your child read and sign this reading record regularly.  Here are some ideas to help you support your child.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9228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1277485"/>
            <a:ext cx="5159613" cy="483236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414" y="61960"/>
            <a:ext cx="4867668" cy="67960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317" y="161714"/>
            <a:ext cx="4414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Please listen to your child read and sign this reading record regularly.  Here are some ideas to help you support your child.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3821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4" y="855586"/>
            <a:ext cx="4530277" cy="600241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095" y="0"/>
            <a:ext cx="5330766" cy="6949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317" y="0"/>
            <a:ext cx="4414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Please listen to your child read and sign this reading record regularly.  Here are some ideas to help you support your child.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466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49" y="999230"/>
            <a:ext cx="4362913" cy="585877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346" y="0"/>
            <a:ext cx="543109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588" y="0"/>
            <a:ext cx="4414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Please listen to your child read and sign this reading record regularly.  Here are some ideas to help you support your child.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1198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232</Words>
  <Application>Microsoft Office PowerPoint</Application>
  <PresentationFormat>Widescreen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Reading at William Ransom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HfL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JHall</dc:creator>
  <cp:lastModifiedBy>MDriver</cp:lastModifiedBy>
  <cp:revision>5</cp:revision>
  <cp:lastPrinted>2022-07-11T11:18:20Z</cp:lastPrinted>
  <dcterms:created xsi:type="dcterms:W3CDTF">2022-07-11T10:58:15Z</dcterms:created>
  <dcterms:modified xsi:type="dcterms:W3CDTF">2022-09-14T13:19:28Z</dcterms:modified>
</cp:coreProperties>
</file>