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8" r:id="rId6"/>
    <p:sldId id="309" r:id="rId7"/>
    <p:sldId id="315" r:id="rId8"/>
    <p:sldId id="316" r:id="rId9"/>
    <p:sldId id="314" r:id="rId10"/>
    <p:sldId id="311" r:id="rId11"/>
    <p:sldId id="317" r:id="rId12"/>
    <p:sldId id="310" r:id="rId13"/>
    <p:sldId id="300" r:id="rId14"/>
    <p:sldId id="306" r:id="rId15"/>
    <p:sldId id="259" r:id="rId16"/>
    <p:sldId id="319" r:id="rId17"/>
    <p:sldId id="312" r:id="rId18"/>
    <p:sldId id="318" r:id="rId19"/>
    <p:sldId id="302" r:id="rId20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A9D3B1-F573-436E-9970-ADD5D1AA6601}">
          <p14:sldIdLst>
            <p14:sldId id="256"/>
            <p14:sldId id="308"/>
            <p14:sldId id="309"/>
            <p14:sldId id="315"/>
            <p14:sldId id="316"/>
            <p14:sldId id="314"/>
            <p14:sldId id="311"/>
            <p14:sldId id="317"/>
            <p14:sldId id="310"/>
            <p14:sldId id="300"/>
            <p14:sldId id="306"/>
            <p14:sldId id="259"/>
            <p14:sldId id="319"/>
          </p14:sldIdLst>
        </p14:section>
        <p14:section name="Untitled Section" id="{5615E6D9-E94B-4B55-9616-8F566310EB11}">
          <p14:sldIdLst>
            <p14:sldId id="312"/>
            <p14:sldId id="318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C25E3-C85E-4BF8-9497-73E30B30600A}" v="172" dt="2023-07-12T08:00:39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316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d Bassindale" userId="9f274e92-2b3f-404b-b09a-400341e8ed6d" providerId="ADAL" clId="{D50C25E3-C85E-4BF8-9497-73E30B30600A}"/>
    <pc:docChg chg="modSld">
      <pc:chgData name="Brigid Bassindale" userId="9f274e92-2b3f-404b-b09a-400341e8ed6d" providerId="ADAL" clId="{D50C25E3-C85E-4BF8-9497-73E30B30600A}" dt="2023-07-12T08:00:39.250" v="171" actId="6549"/>
      <pc:docMkLst>
        <pc:docMk/>
      </pc:docMkLst>
      <pc:sldChg chg="modSp modAnim">
        <pc:chgData name="Brigid Bassindale" userId="9f274e92-2b3f-404b-b09a-400341e8ed6d" providerId="ADAL" clId="{D50C25E3-C85E-4BF8-9497-73E30B30600A}" dt="2023-07-12T07:59:29.248" v="93" actId="20577"/>
        <pc:sldMkLst>
          <pc:docMk/>
          <pc:sldMk cId="1208061424" sldId="309"/>
        </pc:sldMkLst>
        <pc:spChg chg="mod">
          <ac:chgData name="Brigid Bassindale" userId="9f274e92-2b3f-404b-b09a-400341e8ed6d" providerId="ADAL" clId="{D50C25E3-C85E-4BF8-9497-73E30B30600A}" dt="2023-07-12T07:59:29.248" v="93" actId="20577"/>
          <ac:spMkLst>
            <pc:docMk/>
            <pc:sldMk cId="1208061424" sldId="309"/>
            <ac:spMk id="4099" creationId="{00000000-0000-0000-0000-000000000000}"/>
          </ac:spMkLst>
        </pc:spChg>
      </pc:sldChg>
      <pc:sldChg chg="modSp modAnim">
        <pc:chgData name="Brigid Bassindale" userId="9f274e92-2b3f-404b-b09a-400341e8ed6d" providerId="ADAL" clId="{D50C25E3-C85E-4BF8-9497-73E30B30600A}" dt="2023-07-12T08:00:39.250" v="171" actId="6549"/>
        <pc:sldMkLst>
          <pc:docMk/>
          <pc:sldMk cId="3108979838" sldId="311"/>
        </pc:sldMkLst>
        <pc:spChg chg="mod">
          <ac:chgData name="Brigid Bassindale" userId="9f274e92-2b3f-404b-b09a-400341e8ed6d" providerId="ADAL" clId="{D50C25E3-C85E-4BF8-9497-73E30B30600A}" dt="2023-07-12T08:00:39.250" v="171" actId="6549"/>
          <ac:spMkLst>
            <pc:docMk/>
            <pc:sldMk cId="3108979838" sldId="311"/>
            <ac:spMk id="26627" creationId="{00000000-0000-0000-0000-000000000000}"/>
          </ac:spMkLst>
        </pc:spChg>
      </pc:sldChg>
    </pc:docChg>
  </pc:docChgLst>
  <pc:docChgLst>
    <pc:chgData name="Brigid Bassindale" userId="9f274e92-2b3f-404b-b09a-400341e8ed6d" providerId="ADAL" clId="{F53D12DF-7685-B643-839A-2B33A4E79220}"/>
    <pc:docChg chg="modSld">
      <pc:chgData name="Brigid Bassindale" userId="9f274e92-2b3f-404b-b09a-400341e8ed6d" providerId="ADAL" clId="{F53D12DF-7685-B643-839A-2B33A4E79220}" dt="2023-07-10T21:28:16.377" v="219" actId="20577"/>
      <pc:docMkLst>
        <pc:docMk/>
      </pc:docMkLst>
      <pc:sldChg chg="modSp">
        <pc:chgData name="Brigid Bassindale" userId="9f274e92-2b3f-404b-b09a-400341e8ed6d" providerId="ADAL" clId="{F53D12DF-7685-B643-839A-2B33A4E79220}" dt="2023-07-10T21:28:04.303" v="218" actId="20577"/>
        <pc:sldMkLst>
          <pc:docMk/>
          <pc:sldMk cId="1208061424" sldId="309"/>
        </pc:sldMkLst>
        <pc:spChg chg="mod">
          <ac:chgData name="Brigid Bassindale" userId="9f274e92-2b3f-404b-b09a-400341e8ed6d" providerId="ADAL" clId="{F53D12DF-7685-B643-839A-2B33A4E79220}" dt="2023-07-10T21:28:04.303" v="218" actId="20577"/>
          <ac:spMkLst>
            <pc:docMk/>
            <pc:sldMk cId="1208061424" sldId="309"/>
            <ac:spMk id="4099" creationId="{00000000-0000-0000-0000-000000000000}"/>
          </ac:spMkLst>
        </pc:spChg>
      </pc:sldChg>
      <pc:sldChg chg="modSp">
        <pc:chgData name="Brigid Bassindale" userId="9f274e92-2b3f-404b-b09a-400341e8ed6d" providerId="ADAL" clId="{F53D12DF-7685-B643-839A-2B33A4E79220}" dt="2023-07-10T21:28:16.377" v="219" actId="20577"/>
        <pc:sldMkLst>
          <pc:docMk/>
          <pc:sldMk cId="4294232751" sldId="315"/>
        </pc:sldMkLst>
        <pc:spChg chg="mod">
          <ac:chgData name="Brigid Bassindale" userId="9f274e92-2b3f-404b-b09a-400341e8ed6d" providerId="ADAL" clId="{F53D12DF-7685-B643-839A-2B33A4E79220}" dt="2023-07-10T21:28:16.377" v="219" actId="20577"/>
          <ac:spMkLst>
            <pc:docMk/>
            <pc:sldMk cId="4294232751" sldId="315"/>
            <ac:spMk id="4099" creationId="{00000000-0000-0000-0000-000000000000}"/>
          </ac:spMkLst>
        </pc:spChg>
      </pc:sldChg>
    </pc:docChg>
  </pc:docChgLst>
  <pc:docChgLst>
    <pc:chgData name="Brigid Bassindale" userId="9f274e92-2b3f-404b-b09a-400341e8ed6d" providerId="ADAL" clId="{4DE642DC-5471-48FD-ABA4-71D7178E728D}"/>
    <pc:docChg chg="modSld">
      <pc:chgData name="Brigid Bassindale" userId="9f274e92-2b3f-404b-b09a-400341e8ed6d" providerId="ADAL" clId="{4DE642DC-5471-48FD-ABA4-71D7178E728D}" dt="2023-05-17T07:17:24.475" v="84" actId="20577"/>
      <pc:docMkLst>
        <pc:docMk/>
      </pc:docMkLst>
      <pc:sldChg chg="modSp">
        <pc:chgData name="Brigid Bassindale" userId="9f274e92-2b3f-404b-b09a-400341e8ed6d" providerId="ADAL" clId="{4DE642DC-5471-48FD-ABA4-71D7178E728D}" dt="2023-05-17T07:17:24.475" v="84" actId="20577"/>
        <pc:sldMkLst>
          <pc:docMk/>
          <pc:sldMk cId="3214561233" sldId="316"/>
        </pc:sldMkLst>
        <pc:spChg chg="mod">
          <ac:chgData name="Brigid Bassindale" userId="9f274e92-2b3f-404b-b09a-400341e8ed6d" providerId="ADAL" clId="{4DE642DC-5471-48FD-ABA4-71D7178E728D}" dt="2023-05-17T07:17:24.475" v="84" actId="20577"/>
          <ac:spMkLst>
            <pc:docMk/>
            <pc:sldMk cId="3214561233" sldId="316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56E9B-2F22-40BF-BF36-9F9E01731CF8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20D56-7741-455E-BFFE-474B5206B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7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42C2-BC5E-4AF0-8936-1EF00834E6B8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31246-3107-4135-828F-771D27276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1246-3107-4135-828F-771D272762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7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1246-3107-4135-828F-771D272762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72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1246-3107-4135-828F-771D272762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08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1246-3107-4135-828F-771D272762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1246-3107-4135-828F-771D272762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73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57FEA1-44B9-4FB8-BEDC-A0910C68D95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14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57FEA1-44B9-4FB8-BEDC-A0910C68D95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9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1246-3107-4135-828F-771D272762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26D76F-B8DB-417C-ACDA-8EFAC2932A8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3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BF71F1-2DA6-49B6-8BC1-252C5ADDBBE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4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BF71F1-2DA6-49B6-8BC1-252C5ADDBBE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3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BF71F1-2DA6-49B6-8BC1-252C5ADDBBE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2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BF71F1-2DA6-49B6-8BC1-252C5ADDBBE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2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i="1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6716E-FAB5-4DD8-8D5E-324BD8E1184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308334-E785-40F9-BA6F-D74931857DBC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1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308334-E785-40F9-BA6F-D74931857DBC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7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4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5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1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6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6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5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4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8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9037-5540-4053-9D54-52AED73551D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7700-039F-43F8-99CB-602E6DA2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7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.bassindale@wransom.herts.sch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%22Alexandra%20Gibson%22%20%3ca.gibson@wransom.herts.sch.uk%3e,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Introduction to Year 3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Mrs </a:t>
            </a:r>
            <a:r>
              <a:rPr lang="en-GB" b="1" dirty="0" err="1">
                <a:solidFill>
                  <a:schemeClr val="bg1"/>
                </a:solidFill>
              </a:rPr>
              <a:t>Bassindale</a:t>
            </a:r>
            <a:r>
              <a:rPr lang="en-GB" b="1" dirty="0">
                <a:solidFill>
                  <a:schemeClr val="bg1"/>
                </a:solidFill>
              </a:rPr>
              <a:t> &amp; Mrs Gibson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7235"/>
            <a:ext cx="2713484" cy="28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Homework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Homework should take around 20-30 minutes per evening to complete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Encourage the children to set themselves high standards and stretch themselves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are happy for you to support your children if they find a particular concept tricky but you should not have to do the work for them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Curriculum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908720"/>
            <a:ext cx="8280920" cy="594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is an overview of the topics covered in each subject in Year 3.  This is also available on the website.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35" y="1844824"/>
            <a:ext cx="7436706" cy="48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Maths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196752"/>
            <a:ext cx="82809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is an overview of the topics covered in Maths throughout the year.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11" y="2276872"/>
            <a:ext cx="6586754" cy="44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Maths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196752"/>
            <a:ext cx="82809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set for Maths so your child will be in a group of mixed Elm &amp; Maple children.</a:t>
            </a:r>
            <a:b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may move between the groups according to their individual strengths and weaknesses across different topics.</a:t>
            </a:r>
            <a:b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swap the groups when we change topic so all children will have opportunities to be taught by both Mrs </a:t>
            </a:r>
            <a:r>
              <a:rPr lang="en-GB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Bassindale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Mrs Gibson.</a:t>
            </a:r>
          </a:p>
        </p:txBody>
      </p:sp>
    </p:spTree>
    <p:extLst>
      <p:ext uri="{BB962C8B-B14F-4D97-AF65-F5344CB8AC3E}">
        <p14:creationId xmlns:p14="http://schemas.microsoft.com/office/powerpoint/2010/main" val="8477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4896544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will have the opportunity to participate in a range of trips and experiences whilst in Year 3.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year we visited Celtic Harmony to experience life in the Stone Age and Iron Age.</a:t>
            </a:r>
          </a:p>
          <a:p>
            <a:pPr eaLnBrk="1" hangingPunct="1"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also enjoyed an Ancient Egyptian experience day in school.</a:t>
            </a:r>
          </a:p>
          <a:p>
            <a:pPr eaLnBrk="1" hangingPunct="1"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94" y="4335676"/>
            <a:ext cx="3139560" cy="2354670"/>
          </a:xfrm>
          <a:prstGeom prst="rect">
            <a:avLst/>
          </a:prstGeom>
        </p:spPr>
      </p:pic>
      <p:pic>
        <p:nvPicPr>
          <p:cNvPr id="5" name="Picture 4" descr="https://i2.wp.com/www.wransom.co.uk/wp-content/uploads/2021/06/DSC01108-scaled.jpg?fit=2560%2C1920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42" y="1260289"/>
            <a:ext cx="2987625" cy="22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79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Timetable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280920" cy="566124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an example of a typical Year 3 timetable.  Timetables for each class will be issued at the beginning of the term.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636912"/>
            <a:ext cx="5950311" cy="40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9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Please do not hesitate to contact us if you have any questions.</a:t>
            </a:r>
            <a:br>
              <a:rPr lang="en-GB" sz="4000" dirty="0">
                <a:solidFill>
                  <a:schemeClr val="bg1"/>
                </a:solidFill>
              </a:rPr>
            </a:b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  <a:hlinkClick r:id="rId3"/>
              </a:rPr>
              <a:t>b.bassindale@wransom.herts.sch.uk</a:t>
            </a:r>
            <a:br>
              <a:rPr lang="en-GB" sz="4000">
                <a:solidFill>
                  <a:schemeClr val="bg1"/>
                </a:solidFill>
              </a:rPr>
            </a:br>
            <a:r>
              <a:rPr lang="en-GB" sz="4000">
                <a:solidFill>
                  <a:schemeClr val="bg1"/>
                </a:solidFill>
                <a:hlinkClick r:id="rId4"/>
              </a:rPr>
              <a:t>a.gibson@wransom.herts.sch.uk</a:t>
            </a:r>
            <a:br>
              <a:rPr lang="en-GB" sz="4000" dirty="0">
                <a:solidFill>
                  <a:schemeClr val="bg1"/>
                </a:solidFill>
              </a:rPr>
            </a:b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20713"/>
            <a:ext cx="64008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the Teachers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204012"/>
            <a:ext cx="7200800" cy="1657102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and your child expect in Year 3?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37" y="1838185"/>
            <a:ext cx="1860798" cy="186079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08104" y="3849637"/>
            <a:ext cx="3136304" cy="371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Gibson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Maple Class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71600" y="3849637"/>
            <a:ext cx="3136304" cy="371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Bassindale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Elm Class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788920"/>
            <a:ext cx="2088232" cy="19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039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8600"/>
            <a:ext cx="8208912" cy="823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Year 3 different to KS1?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08912" cy="5328320"/>
          </a:xfrm>
        </p:spPr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afternoon break.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Backpacks instead of book bags.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 is set online.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‘Show and Tell’. 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Non-elasticated ties.  </a:t>
            </a:r>
          </a:p>
          <a:p>
            <a:pPr eaLnBrk="1" hangingPunct="1"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61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00800" cy="823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they need?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08912" cy="5040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 and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 apron 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waterproof coat which must be brought in </a:t>
            </a: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as we go out to play in light rain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bottle (plastic, not metal)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Fruit snack for break (optional).  This must be fresh fruit, not snack bars.</a:t>
            </a:r>
          </a:p>
          <a:p>
            <a:pPr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Backpack.  </a:t>
            </a: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backpacks only, please.  They only need to be big enough for a reading book, reading record and water bottle.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32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00800" cy="823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they need?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7920880" cy="4896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provide all stationery therefore children </a:t>
            </a:r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not 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in pencil cases, colouring pencils, felt tip pens or any other stationery.  </a:t>
            </a:r>
          </a:p>
          <a:p>
            <a:pPr>
              <a:defRPr/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will write in pencil in the Autumn term.  We will issue handwriting pens </a:t>
            </a:r>
            <a:r>
              <a:rPr lang="en-GB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 in the year.</a:t>
            </a:r>
            <a:endParaRPr lang="en-GB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61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00800" cy="823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32" y="1412776"/>
            <a:ext cx="8712968" cy="496828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encourage children to develop their independence in Year 3.  Please help by: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all clothing is labelled, especially jumpers/cardigans and PE kits.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water bottles and snack boxes are named.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children can dress and undress independently: this includes fastening shirt buttons, ties and shoelaces.</a:t>
            </a:r>
          </a:p>
          <a:p>
            <a:pPr lvl="1">
              <a:defRPr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42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04155"/>
            <a:ext cx="6400800" cy="8366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865" y="1556792"/>
            <a:ext cx="8430270" cy="54456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should read to an adult at least 4-5 times a week.  This should be recorded in their reading records and signed by an adult.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records are collected weekly so that we can monitor how frequently children are reading to an adult.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Adults should question their comprehension of the text and encourage them to be aware of what they are reading at both sentence and whole text </a:t>
            </a: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level.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79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32656"/>
            <a:ext cx="64008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917"/>
            <a:ext cx="8496944" cy="5832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 is set online every Friday and handed in the following Thursday.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set on 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Classroom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will be linked to the work completed in class.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Spellings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 a specific pattern or set of key words.  These are also set on 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Classroom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437112"/>
            <a:ext cx="2899370" cy="18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11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32656"/>
            <a:ext cx="64008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96944" cy="54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set online via </a:t>
            </a:r>
            <a:r>
              <a:rPr lang="en-GB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MyMaths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will be linked to the work completed in class.  Log-ins will be sent out at the beginning of term.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are set </a:t>
            </a: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Tables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which they practise using 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Tables </a:t>
            </a:r>
            <a:r>
              <a:rPr lang="en-GB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Rockstars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Times tables are personalised and children must be secure on each before moving on to the next. Log-ins will be sent out at the beginning of term.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509120"/>
            <a:ext cx="2324424" cy="1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694238"/>
            <a:ext cx="302937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5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c0047f-82d6-431a-ab9f-c0d89bc56fbd" xsi:nil="true"/>
    <lcf76f155ced4ddcb4097134ff3c332f xmlns="d4deae55-bd93-438c-97a4-1dc493fa5a9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0816EB1FAA94AAC87BCE053D8C7C4" ma:contentTypeVersion="14" ma:contentTypeDescription="Create a new document." ma:contentTypeScope="" ma:versionID="817f1aa1dda024ba6630822d9fdf9442">
  <xsd:schema xmlns:xsd="http://www.w3.org/2001/XMLSchema" xmlns:xs="http://www.w3.org/2001/XMLSchema" xmlns:p="http://schemas.microsoft.com/office/2006/metadata/properties" xmlns:ns2="d4deae55-bd93-438c-97a4-1dc493fa5a90" xmlns:ns3="ebc0047f-82d6-431a-ab9f-c0d89bc56fbd" targetNamespace="http://schemas.microsoft.com/office/2006/metadata/properties" ma:root="true" ma:fieldsID="b27babd1f8c87338b729fc2736851e2a" ns2:_="" ns3:_="">
    <xsd:import namespace="d4deae55-bd93-438c-97a4-1dc493fa5a90"/>
    <xsd:import namespace="ebc0047f-82d6-431a-ab9f-c0d89bc56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eae55-bd93-438c-97a4-1dc493fa5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542079-b0d1-463b-912a-45141068af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0047f-82d6-431a-ab9f-c0d89bc56fb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f4b9215-45b1-44a1-b894-d37f3f33ec75}" ma:internalName="TaxCatchAll" ma:showField="CatchAllData" ma:web="ebc0047f-82d6-431a-ab9f-c0d89bc56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5B1E8-8C0D-48B0-A9B4-2DB0333588E9}">
  <ds:schemaRefs>
    <ds:schemaRef ds:uri="ebc0047f-82d6-431a-ab9f-c0d89bc56fbd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d4deae55-bd93-438c-97a4-1dc493fa5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423065-BE0A-4D28-AA90-AA70A6A51EDD}"/>
</file>

<file path=customXml/itemProps3.xml><?xml version="1.0" encoding="utf-8"?>
<ds:datastoreItem xmlns:ds="http://schemas.openxmlformats.org/officeDocument/2006/customXml" ds:itemID="{C8DC49CC-B869-4713-A86E-5F14B00BBE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734</Words>
  <Application>Microsoft Office PowerPoint</Application>
  <PresentationFormat>On-screen Show (4:3)</PresentationFormat>
  <Paragraphs>78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Introduction to Year 3       Mrs Bassindale &amp; Mrs Gibson</vt:lpstr>
      <vt:lpstr>Meet the Teachers</vt:lpstr>
      <vt:lpstr>How is Year 3 different to KS1?</vt:lpstr>
      <vt:lpstr>What do they need?</vt:lpstr>
      <vt:lpstr>What do they need?</vt:lpstr>
      <vt:lpstr>Independence</vt:lpstr>
      <vt:lpstr>Reading</vt:lpstr>
      <vt:lpstr>Homework</vt:lpstr>
      <vt:lpstr>Homework</vt:lpstr>
      <vt:lpstr>Homework Guidance</vt:lpstr>
      <vt:lpstr>PowerPoint Presentation</vt:lpstr>
      <vt:lpstr>Maths</vt:lpstr>
      <vt:lpstr>Maths</vt:lpstr>
      <vt:lpstr>Visits</vt:lpstr>
      <vt:lpstr>Timetable</vt:lpstr>
      <vt:lpstr>Please do not hesitate to contact us if you have any questions.  b.bassindale@wransom.herts.sch.uk a.gibson@wransom.herts.sch.uk 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VDuncan</dc:creator>
  <cp:lastModifiedBy>Alexandra Gibson</cp:lastModifiedBy>
  <cp:revision>89</cp:revision>
  <cp:lastPrinted>2017-10-12T08:56:57Z</cp:lastPrinted>
  <dcterms:created xsi:type="dcterms:W3CDTF">2013-09-11T07:31:20Z</dcterms:created>
  <dcterms:modified xsi:type="dcterms:W3CDTF">2023-07-17T07:40:16Z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0x0101003390816EB1FAA94AAC87BCE053D8C7C4</vt:lpwstr>
  </property>
  <property fmtid="{D5CDD505-2E9C-101B-9397-08002B2CF9AE}" pid="3" name="Order">
    <vt:r8>3466200</vt:r8>
  </property>
  <property fmtid="{D5CDD505-2E9C-101B-9397-08002B2CF9AE}" pid="4" name="MediaServiceImageTags">
    <vt:lpwstr/>
  </property>
</Properties>
</file>